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D6F4154A-DFD5-4828-B4D5-B73487AC6816}" v="4" dt="2024-11-05T04:00:10.3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60" d="100"/>
          <a:sy n="60" d="100"/>
        </p:scale>
        <p:origin x="768" y="4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2:57.436" v="37" actId="20577"/>
      <pc:docMkLst>
        <pc:docMk/>
      </pc:docMkLst>
      <pc:sldChg chg="modSp mod">
        <pc:chgData name="瑛莉菜 羽田" userId="64c7e7a027abc1d1" providerId="LiveId" clId="{D6F4154A-DFD5-4828-B4D5-B73487AC6816}" dt="2024-11-05T04:02:57.436" v="37" actId="20577"/>
        <pc:sldMkLst>
          <pc:docMk/>
          <pc:sldMk cId="4010063240" sldId="375"/>
        </pc:sldMkLst>
        <pc:spChg chg="mod">
          <ac:chgData name="瑛莉菜 羽田" userId="64c7e7a027abc1d1" providerId="LiveId" clId="{D6F4154A-DFD5-4828-B4D5-B73487AC6816}" dt="2024-11-05T04:02:57.436" v="37" actId="20577"/>
          <ac:spMkLst>
            <pc:docMk/>
            <pc:sldMk cId="4010063240" sldId="375"/>
            <ac:spMk id="14" creationId="{4C1CE79F-7A8C-E943-C2CD-9B9D895545B4}"/>
          </ac:spMkLst>
        </pc:spChg>
      </pc:sldChg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  <pc:sldChg chg="addSp delSp modSp mod">
        <pc:chgData name="瑛莉菜 羽田" userId="64c7e7a027abc1d1" providerId="LiveId" clId="{186080DA-07B9-4150-BB9E-28E4148E7E9A}" dt="2024-11-05T03:58:16.669" v="12"/>
        <pc:sldMkLst>
          <pc:docMk/>
          <pc:sldMk cId="4010063240" sldId="375"/>
        </pc:sldMkLst>
        <pc:spChg chg="mod">
          <ac:chgData name="瑛莉菜 羽田" userId="64c7e7a027abc1d1" providerId="LiveId" clId="{186080DA-07B9-4150-BB9E-28E4148E7E9A}" dt="2024-11-05T03:57:24.92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86080DA-07B9-4150-BB9E-28E4148E7E9A}" dt="2024-11-05T03:58:16.669" v="1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86080DA-07B9-4150-BB9E-28E4148E7E9A}" dt="2024-11-05T03:57:07.6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6080DA-07B9-4150-BB9E-28E4148E7E9A}" dt="2024-11-05T03:57:16.5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86080DA-07B9-4150-BB9E-28E4148E7E9A}" dt="2024-11-05T03:57:32.417" v="3" actId="478"/>
          <ac:picMkLst>
            <pc:docMk/>
            <pc:sldMk cId="4010063240" sldId="375"/>
            <ac:picMk id="5" creationId="{B76D0B6A-40D7-5274-046E-A04BE8F7DE26}"/>
          </ac:picMkLst>
        </pc:picChg>
        <pc:picChg chg="add mod">
          <ac:chgData name="瑛莉菜 羽田" userId="64c7e7a027abc1d1" providerId="LiveId" clId="{186080DA-07B9-4150-BB9E-28E4148E7E9A}" dt="2024-11-05T03:57:48.978" v="8" actId="14100"/>
          <ac:picMkLst>
            <pc:docMk/>
            <pc:sldMk cId="4010063240" sldId="375"/>
            <ac:picMk id="6" creationId="{D03BE215-B779-13EB-0692-6435917B389A}"/>
          </ac:picMkLst>
        </pc:picChg>
        <pc:picChg chg="del">
          <ac:chgData name="瑛莉菜 羽田" userId="64c7e7a027abc1d1" providerId="LiveId" clId="{186080DA-07B9-4150-BB9E-28E4148E7E9A}" dt="2024-11-05T03:57:33.039" v="4" actId="478"/>
          <ac:picMkLst>
            <pc:docMk/>
            <pc:sldMk cId="4010063240" sldId="375"/>
            <ac:picMk id="8" creationId="{FF512556-A90A-BBAB-7780-657AB34EF191}"/>
          </ac:picMkLst>
        </pc:picChg>
        <pc:picChg chg="add mod">
          <ac:chgData name="瑛莉菜 羽田" userId="64c7e7a027abc1d1" providerId="LiveId" clId="{186080DA-07B9-4150-BB9E-28E4148E7E9A}" dt="2024-11-05T03:58:01.886" v="11" actId="1076"/>
          <ac:picMkLst>
            <pc:docMk/>
            <pc:sldMk cId="4010063240" sldId="375"/>
            <ac:picMk id="9" creationId="{FEA6E607-963F-5C81-3D24-27C9E32C3E4A}"/>
          </ac:picMkLst>
        </pc:picChg>
      </pc:sldChg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  <pc:sldChg chg="addSp delSp modSp mod">
        <pc:chgData name="瑛莉菜 羽田" userId="64c7e7a027abc1d1" providerId="LiveId" clId="{084593D7-791B-4DA7-B712-FFF25C74886D}" dt="2024-10-21T08:29:43.561" v="16" actId="14100"/>
        <pc:sldMkLst>
          <pc:docMk/>
          <pc:sldMk cId="4010063240" sldId="375"/>
        </pc:sldMkLst>
        <pc:spChg chg="mod">
          <ac:chgData name="瑛莉菜 羽田" userId="64c7e7a027abc1d1" providerId="LiveId" clId="{084593D7-791B-4DA7-B712-FFF25C74886D}" dt="2024-10-21T08:29:03.365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84593D7-791B-4DA7-B712-FFF25C74886D}" dt="2024-10-21T08:29:17.089" v="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84593D7-791B-4DA7-B712-FFF25C74886D}" dt="2024-10-21T08:28:48.79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84593D7-791B-4DA7-B712-FFF25C74886D}" dt="2024-10-21T08:28:54.603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84593D7-791B-4DA7-B712-FFF25C74886D}" dt="2024-10-21T08:29:18.710" v="7" actId="478"/>
          <ac:picMkLst>
            <pc:docMk/>
            <pc:sldMk cId="4010063240" sldId="375"/>
            <ac:picMk id="5" creationId="{9401EA25-5EEB-9BA9-F854-24AA55546C19}"/>
          </ac:picMkLst>
        </pc:picChg>
        <pc:picChg chg="add mod">
          <ac:chgData name="瑛莉菜 羽田" userId="64c7e7a027abc1d1" providerId="LiveId" clId="{084593D7-791B-4DA7-B712-FFF25C74886D}" dt="2024-10-21T08:29:43.561" v="16" actId="14100"/>
          <ac:picMkLst>
            <pc:docMk/>
            <pc:sldMk cId="4010063240" sldId="375"/>
            <ac:picMk id="6" creationId="{C98911C6-4333-9139-FD94-23CCE508E1D1}"/>
          </ac:picMkLst>
        </pc:picChg>
        <pc:picChg chg="del">
          <ac:chgData name="瑛莉菜 羽田" userId="64c7e7a027abc1d1" providerId="LiveId" clId="{084593D7-791B-4DA7-B712-FFF25C74886D}" dt="2024-10-21T08:29:19.198" v="8" actId="478"/>
          <ac:picMkLst>
            <pc:docMk/>
            <pc:sldMk cId="4010063240" sldId="375"/>
            <ac:picMk id="8" creationId="{A74421C4-0D32-F070-CF1D-C8FC457A7354}"/>
          </ac:picMkLst>
        </pc:picChg>
        <pc:picChg chg="add mod">
          <ac:chgData name="瑛莉菜 羽田" userId="64c7e7a027abc1d1" providerId="LiveId" clId="{084593D7-791B-4DA7-B712-FFF25C74886D}" dt="2024-10-21T08:29:41.660" v="15" actId="1076"/>
          <ac:picMkLst>
            <pc:docMk/>
            <pc:sldMk cId="4010063240" sldId="375"/>
            <ac:picMk id="9" creationId="{7ADC3DF7-C1BD-66FD-886C-FBD5E622B4CA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オーガニックコットンキャンバスフラットポーチ（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H100×W130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31748" y="5909975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オーガニックコットンを使用したフラットポーチです。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バッグに収納しやすいフラットな形かつ、シンプルなデザインなので 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オリジナルロゴやキャラクターデザインなど名入れも映えます。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:W60×H30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W60×H30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:W60×H30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EF7BBF8-312D-1A2A-915B-95ACE5F1E546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58602" y="961374"/>
            <a:ext cx="3006300" cy="276122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281BB112-CBE9-7EA1-C990-946951737CD0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614225" y="3003128"/>
            <a:ext cx="2412012" cy="185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19964</TotalTime>
  <Words>193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2024-11-05T04:03:00Z</dcterms:modified>
</cp:coreProperties>
</file>