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  <pc:sldChg chg="addSp delSp modSp mod">
        <pc:chgData name="瑛莉菜 羽田" userId="64c7e7a027abc1d1" providerId="LiveId" clId="{E0E80C51-EC79-40FE-8E2A-954C439079E7}" dt="2024-11-05T04:04:08.881" v="11" actId="14100"/>
        <pc:sldMkLst>
          <pc:docMk/>
          <pc:sldMk cId="4010063240" sldId="375"/>
        </pc:sldMkLst>
        <pc:spChg chg="mod">
          <ac:chgData name="瑛莉菜 羽田" userId="64c7e7a027abc1d1" providerId="LiveId" clId="{E0E80C51-EC79-40FE-8E2A-954C439079E7}" dt="2024-11-05T04:03:42.183" v="1"/>
          <ac:spMkLst>
            <pc:docMk/>
            <pc:sldMk cId="4010063240" sldId="375"/>
            <ac:spMk id="4" creationId="{4089F0E4-8EB1-65F8-1F8E-DFAE3A950B63}"/>
          </ac:spMkLst>
        </pc:spChg>
        <pc:picChg chg="add mod">
          <ac:chgData name="瑛莉菜 羽田" userId="64c7e7a027abc1d1" providerId="LiveId" clId="{E0E80C51-EC79-40FE-8E2A-954C439079E7}" dt="2024-11-05T04:03:55.473" v="7" actId="1076"/>
          <ac:picMkLst>
            <pc:docMk/>
            <pc:sldMk cId="4010063240" sldId="375"/>
            <ac:picMk id="5" creationId="{EED1EEE4-6016-1898-59BA-6DFBAA17898A}"/>
          </ac:picMkLst>
        </pc:picChg>
        <pc:picChg chg="del">
          <ac:chgData name="瑛莉菜 羽田" userId="64c7e7a027abc1d1" providerId="LiveId" clId="{E0E80C51-EC79-40FE-8E2A-954C439079E7}" dt="2024-11-05T04:03:44.732" v="2" actId="478"/>
          <ac:picMkLst>
            <pc:docMk/>
            <pc:sldMk cId="4010063240" sldId="375"/>
            <ac:picMk id="6" creationId="{D4E03AC6-CACB-05A9-9C61-DEB610B69055}"/>
          </ac:picMkLst>
        </pc:picChg>
        <pc:picChg chg="add mod">
          <ac:chgData name="瑛莉菜 羽田" userId="64c7e7a027abc1d1" providerId="LiveId" clId="{E0E80C51-EC79-40FE-8E2A-954C439079E7}" dt="2024-11-05T04:04:08.881" v="11" actId="14100"/>
          <ac:picMkLst>
            <pc:docMk/>
            <pc:sldMk cId="4010063240" sldId="375"/>
            <ac:picMk id="8" creationId="{9246469A-6BBE-3347-904C-4D8400A8A80F}"/>
          </ac:picMkLst>
        </pc:picChg>
        <pc:picChg chg="del mod">
          <ac:chgData name="瑛莉菜 羽田" userId="64c7e7a027abc1d1" providerId="LiveId" clId="{E0E80C51-EC79-40FE-8E2A-954C439079E7}" dt="2024-11-05T04:03:45.313" v="4" actId="478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  <pc:sldChg chg="addSp delSp modSp mod">
        <pc:chgData name="瑛莉菜 羽田" userId="64c7e7a027abc1d1" providerId="LiveId" clId="{92548E3F-C3CF-4E4B-A34E-3164AB18902E}" dt="2024-11-05T04:02:26.689" v="16"/>
        <pc:sldMkLst>
          <pc:docMk/>
          <pc:sldMk cId="4010063240" sldId="375"/>
        </pc:sldMkLst>
        <pc:spChg chg="mod">
          <ac:chgData name="瑛莉菜 羽田" userId="64c7e7a027abc1d1" providerId="LiveId" clId="{92548E3F-C3CF-4E4B-A34E-3164AB18902E}" dt="2024-11-05T04:02:26.689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548E3F-C3CF-4E4B-A34E-3164AB18902E}" dt="2024-11-05T04:01:41.316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548E3F-C3CF-4E4B-A34E-3164AB18902E}" dt="2024-11-05T04:01:21.2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548E3F-C3CF-4E4B-A34E-3164AB18902E}" dt="2024-11-05T04:02:20.716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2548E3F-C3CF-4E4B-A34E-3164AB18902E}" dt="2024-11-05T04:01:43.030" v="7" actId="478"/>
          <ac:picMkLst>
            <pc:docMk/>
            <pc:sldMk cId="4010063240" sldId="375"/>
            <ac:picMk id="5" creationId="{8EF7BBF8-312D-1A2A-915B-95ACE5F1E546}"/>
          </ac:picMkLst>
        </pc:picChg>
        <pc:picChg chg="add mod">
          <ac:chgData name="瑛莉菜 羽田" userId="64c7e7a027abc1d1" providerId="LiveId" clId="{92548E3F-C3CF-4E4B-A34E-3164AB18902E}" dt="2024-11-05T04:01:56.110" v="11" actId="14100"/>
          <ac:picMkLst>
            <pc:docMk/>
            <pc:sldMk cId="4010063240" sldId="375"/>
            <ac:picMk id="6" creationId="{D4E03AC6-CACB-05A9-9C61-DEB610B69055}"/>
          </ac:picMkLst>
        </pc:picChg>
        <pc:picChg chg="del">
          <ac:chgData name="瑛莉菜 羽田" userId="64c7e7a027abc1d1" providerId="LiveId" clId="{92548E3F-C3CF-4E4B-A34E-3164AB18902E}" dt="2024-11-05T04:01:42.544" v="6" actId="478"/>
          <ac:picMkLst>
            <pc:docMk/>
            <pc:sldMk cId="4010063240" sldId="375"/>
            <ac:picMk id="8" creationId="{281BB112-CBE9-7EA1-C990-946951737CD0}"/>
          </ac:picMkLst>
        </pc:picChg>
        <pc:picChg chg="add mod">
          <ac:chgData name="瑛莉菜 羽田" userId="64c7e7a027abc1d1" providerId="LiveId" clId="{92548E3F-C3CF-4E4B-A34E-3164AB18902E}" dt="2024-11-05T04:02:11.957" v="14" actId="1076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H115×W200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74031" y="5909975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バッグに収納しやすいフラットな形かつ、シンプルなデザインなので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オリジナルロゴやキャラクターデザインなど名入れも映えます。 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:W150×H95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W150×H95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:W150×H95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ED1EEE4-6016-1898-59BA-6DFBAA17898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71148" y="947693"/>
            <a:ext cx="2668361" cy="263941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246469A-6BBE-3347-904C-4D8400A8A80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35360" y="3098784"/>
            <a:ext cx="2469592" cy="187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19965</TotalTime>
  <Words>193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2024-11-05T04:04:10Z</dcterms:modified>
</cp:coreProperties>
</file>