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  <pc:sldChg chg="addSp delSp modSp mod">
        <pc:chgData name="瑛莉菜 羽田" userId="64c7e7a027abc1d1" providerId="LiveId" clId="{0BE22FD5-81D2-4374-B905-4C64A5408819}" dt="2024-11-05T04:06:08.627" v="29" actId="1076"/>
        <pc:sldMkLst>
          <pc:docMk/>
          <pc:sldMk cId="4010063240" sldId="375"/>
        </pc:sldMkLst>
        <pc:spChg chg="mod">
          <ac:chgData name="瑛莉菜 羽田" userId="64c7e7a027abc1d1" providerId="LiveId" clId="{0BE22FD5-81D2-4374-B905-4C64A5408819}" dt="2024-11-05T04:04:57.933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BE22FD5-81D2-4374-B905-4C64A5408819}" dt="2024-11-05T04:05:38.794" v="17" actId="1076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0BE22FD5-81D2-4374-B905-4C64A5408819}" dt="2024-11-05T04:05:40.869" v="18" actId="478"/>
          <ac:picMkLst>
            <pc:docMk/>
            <pc:sldMk cId="4010063240" sldId="375"/>
            <ac:picMk id="5" creationId="{EED1EEE4-6016-1898-59BA-6DFBAA17898A}"/>
          </ac:picMkLst>
        </pc:picChg>
        <pc:picChg chg="add mod">
          <ac:chgData name="瑛莉菜 羽田" userId="64c7e7a027abc1d1" providerId="LiveId" clId="{0BE22FD5-81D2-4374-B905-4C64A5408819}" dt="2024-11-05T04:05:56.103" v="24" actId="1076"/>
          <ac:picMkLst>
            <pc:docMk/>
            <pc:sldMk cId="4010063240" sldId="375"/>
            <ac:picMk id="6" creationId="{276E9D3B-E137-6AF0-9569-971986772D98}"/>
          </ac:picMkLst>
        </pc:picChg>
        <pc:picChg chg="del">
          <ac:chgData name="瑛莉菜 羽田" userId="64c7e7a027abc1d1" providerId="LiveId" clId="{0BE22FD5-81D2-4374-B905-4C64A5408819}" dt="2024-11-05T04:05:41.499" v="19" actId="478"/>
          <ac:picMkLst>
            <pc:docMk/>
            <pc:sldMk cId="4010063240" sldId="375"/>
            <ac:picMk id="8" creationId="{9246469A-6BBE-3347-904C-4D8400A8A80F}"/>
          </ac:picMkLst>
        </pc:picChg>
        <pc:picChg chg="add mod">
          <ac:chgData name="瑛莉菜 羽田" userId="64c7e7a027abc1d1" providerId="LiveId" clId="{0BE22FD5-81D2-4374-B905-4C64A5408819}" dt="2024-11-05T04:06:08.627" v="29" actId="1076"/>
          <ac:picMkLst>
            <pc:docMk/>
            <pc:sldMk cId="4010063240" sldId="375"/>
            <ac:picMk id="9" creationId="{3FFF4E3E-73A1-4C34-96E1-268C221FB8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オーガニックコットンキャンバスファスナーポーチ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H120×W180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391" y="5875632"/>
            <a:ext cx="6057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オーガニックコットンを使用したスクエア型ポーチです。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単色印刷または熱転写印刷でのフルカラー印刷にも対応が可能なため、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企業やブランドロゴをのせたノベルティや、アーティストやキャラクターグッズなどの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物販品まで幅広く提案していただけます。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:W120×H60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76E9D3B-E137-6AF0-9569-971986772D9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09613" y="927413"/>
            <a:ext cx="2670194" cy="257334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FFF4E3E-73A1-4C34-96E1-268C221FB84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53440" y="2942262"/>
            <a:ext cx="2629167" cy="208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19966</TotalTime>
  <Words>198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2024-11-05T04:06:09Z</dcterms:modified>
</cp:coreProperties>
</file>