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D5FE20-9CBA-4CAE-AB2E-760287AF2662}" v="10" dt="2024-11-05T03:42:17.287"/>
    <p1510:client id="{25FB4B5D-C41E-42BD-BB27-639D5805F3A0}" v="8" dt="2024-11-05T03:10:46.480"/>
    <p1510:client id="{3905E462-BF7C-4E3C-9E73-73C7ABAD6F32}" v="8" dt="2024-11-05T03:48:34.394"/>
    <p1510:client id="{43DC86B1-8526-474A-960F-19F36B71C805}" v="8" dt="2024-11-05T02:59:43.769"/>
    <p1510:client id="{98B543F0-FB8F-4F6B-A41C-95CAC52D1998}" v="12" dt="2024-11-05T03:08:42.383"/>
    <p1510:client id="{D6F4154A-DFD5-4828-B4D5-B73487AC6816}" v="4" dt="2024-11-05T04:00:10.3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  <pc:sldChg chg="addSp delSp modSp mod">
        <pc:chgData name="瑛莉菜 羽田" userId="64c7e7a027abc1d1" providerId="LiveId" clId="{186080DA-07B9-4150-BB9E-28E4148E7E9A}" dt="2024-11-05T03:58:16.669" v="12"/>
        <pc:sldMkLst>
          <pc:docMk/>
          <pc:sldMk cId="4010063240" sldId="375"/>
        </pc:sldMkLst>
        <pc:spChg chg="mod">
          <ac:chgData name="瑛莉菜 羽田" userId="64c7e7a027abc1d1" providerId="LiveId" clId="{186080DA-07B9-4150-BB9E-28E4148E7E9A}" dt="2024-11-05T03:57:24.922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186080DA-07B9-4150-BB9E-28E4148E7E9A}" dt="2024-11-05T03:58:16.669" v="1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86080DA-07B9-4150-BB9E-28E4148E7E9A}" dt="2024-11-05T03:57:07.60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6080DA-07B9-4150-BB9E-28E4148E7E9A}" dt="2024-11-05T03:57:16.5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86080DA-07B9-4150-BB9E-28E4148E7E9A}" dt="2024-11-05T03:57:32.417" v="3" actId="478"/>
          <ac:picMkLst>
            <pc:docMk/>
            <pc:sldMk cId="4010063240" sldId="375"/>
            <ac:picMk id="5" creationId="{B76D0B6A-40D7-5274-046E-A04BE8F7DE26}"/>
          </ac:picMkLst>
        </pc:picChg>
        <pc:picChg chg="add mod">
          <ac:chgData name="瑛莉菜 羽田" userId="64c7e7a027abc1d1" providerId="LiveId" clId="{186080DA-07B9-4150-BB9E-28E4148E7E9A}" dt="2024-11-05T03:57:48.978" v="8" actId="14100"/>
          <ac:picMkLst>
            <pc:docMk/>
            <pc:sldMk cId="4010063240" sldId="375"/>
            <ac:picMk id="6" creationId="{D03BE215-B779-13EB-0692-6435917B389A}"/>
          </ac:picMkLst>
        </pc:picChg>
        <pc:picChg chg="del">
          <ac:chgData name="瑛莉菜 羽田" userId="64c7e7a027abc1d1" providerId="LiveId" clId="{186080DA-07B9-4150-BB9E-28E4148E7E9A}" dt="2024-11-05T03:57:33.039" v="4" actId="478"/>
          <ac:picMkLst>
            <pc:docMk/>
            <pc:sldMk cId="4010063240" sldId="375"/>
            <ac:picMk id="8" creationId="{FF512556-A90A-BBAB-7780-657AB34EF191}"/>
          </ac:picMkLst>
        </pc:picChg>
        <pc:picChg chg="add mod">
          <ac:chgData name="瑛莉菜 羽田" userId="64c7e7a027abc1d1" providerId="LiveId" clId="{186080DA-07B9-4150-BB9E-28E4148E7E9A}" dt="2024-11-05T03:58:01.886" v="11" actId="1076"/>
          <ac:picMkLst>
            <pc:docMk/>
            <pc:sldMk cId="4010063240" sldId="375"/>
            <ac:picMk id="9" creationId="{FEA6E607-963F-5C81-3D24-27C9E32C3E4A}"/>
          </ac:picMkLst>
        </pc:picChg>
      </pc:sldChg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  <pc:sldChg chg="addSp delSp modSp mod">
        <pc:chgData name="瑛莉菜 羽田" userId="64c7e7a027abc1d1" providerId="LiveId" clId="{25FB4B5D-C41E-42BD-BB27-639D5805F3A0}" dt="2024-11-05T03:11:20.527" v="42" actId="1076"/>
        <pc:sldMkLst>
          <pc:docMk/>
          <pc:sldMk cId="4010063240" sldId="375"/>
        </pc:sldMkLst>
        <pc:spChg chg="mod">
          <ac:chgData name="瑛莉菜 羽田" userId="64c7e7a027abc1d1" providerId="LiveId" clId="{25FB4B5D-C41E-42BD-BB27-639D5805F3A0}" dt="2024-11-05T03:10:46.480" v="3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5FB4B5D-C41E-42BD-BB27-639D5805F3A0}" dt="2024-11-05T03:10:12.205" v="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5FB4B5D-C41E-42BD-BB27-639D5805F3A0}" dt="2024-11-05T03:10:01.9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5FB4B5D-C41E-42BD-BB27-639D5805F3A0}" dt="2024-11-05T03:10:22.73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5FB4B5D-C41E-42BD-BB27-639D5805F3A0}" dt="2024-11-05T03:10:53.200" v="31" actId="478"/>
          <ac:picMkLst>
            <pc:docMk/>
            <pc:sldMk cId="4010063240" sldId="375"/>
            <ac:picMk id="5" creationId="{278EE994-CB4E-930A-93A2-63171FE4EF83}"/>
          </ac:picMkLst>
        </pc:picChg>
        <pc:picChg chg="add mod">
          <ac:chgData name="瑛莉菜 羽田" userId="64c7e7a027abc1d1" providerId="LiveId" clId="{25FB4B5D-C41E-42BD-BB27-639D5805F3A0}" dt="2024-11-05T03:11:05.505" v="37" actId="1076"/>
          <ac:picMkLst>
            <pc:docMk/>
            <pc:sldMk cId="4010063240" sldId="375"/>
            <ac:picMk id="6" creationId="{53013BA1-57F4-425D-4A54-A524A7545DA8}"/>
          </ac:picMkLst>
        </pc:picChg>
        <pc:picChg chg="del">
          <ac:chgData name="瑛莉菜 羽田" userId="64c7e7a027abc1d1" providerId="LiveId" clId="{25FB4B5D-C41E-42BD-BB27-639D5805F3A0}" dt="2024-11-05T03:10:53.908" v="32" actId="478"/>
          <ac:picMkLst>
            <pc:docMk/>
            <pc:sldMk cId="4010063240" sldId="375"/>
            <ac:picMk id="8" creationId="{4802906F-EDFC-2D69-B89A-570212656528}"/>
          </ac:picMkLst>
        </pc:picChg>
        <pc:picChg chg="add mod">
          <ac:chgData name="瑛莉菜 羽田" userId="64c7e7a027abc1d1" providerId="LiveId" clId="{25FB4B5D-C41E-42BD-BB27-639D5805F3A0}" dt="2024-11-05T03:11:20.527" v="42" actId="1076"/>
          <ac:picMkLst>
            <pc:docMk/>
            <pc:sldMk cId="4010063240" sldId="375"/>
            <ac:picMk id="9" creationId="{081FC105-5D5E-EDD3-E8F8-630DFBE46EC9}"/>
          </ac:picMkLst>
        </pc:picChg>
      </pc:sldChg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  <pc:sldChg chg="addSp delSp modSp mod">
        <pc:chgData name="瑛莉菜 羽田" userId="64c7e7a027abc1d1" providerId="LiveId" clId="{64C0E99D-1AE0-4116-9A16-CCDDD21265F7}" dt="2024-11-05T04:07:58.078" v="30" actId="1076"/>
        <pc:sldMkLst>
          <pc:docMk/>
          <pc:sldMk cId="4010063240" sldId="375"/>
        </pc:sldMkLst>
        <pc:spChg chg="mod">
          <ac:chgData name="瑛莉菜 羽田" userId="64c7e7a027abc1d1" providerId="LiveId" clId="{64C0E99D-1AE0-4116-9A16-CCDDD21265F7}" dt="2024-11-05T04:06:58.638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64C0E99D-1AE0-4116-9A16-CCDDD21265F7}" dt="2024-11-05T04:07:22.022" v="15" actId="20577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64C0E99D-1AE0-4116-9A16-CCDDD21265F7}" dt="2024-11-05T04:07:43.590" v="25" actId="14100"/>
          <ac:picMkLst>
            <pc:docMk/>
            <pc:sldMk cId="4010063240" sldId="375"/>
            <ac:picMk id="5" creationId="{7F8F9081-02B8-9595-7E20-2AF4E0341CD1}"/>
          </ac:picMkLst>
        </pc:picChg>
        <pc:picChg chg="del">
          <ac:chgData name="瑛莉菜 羽田" userId="64c7e7a027abc1d1" providerId="LiveId" clId="{64C0E99D-1AE0-4116-9A16-CCDDD21265F7}" dt="2024-11-05T04:07:24.904" v="16" actId="478"/>
          <ac:picMkLst>
            <pc:docMk/>
            <pc:sldMk cId="4010063240" sldId="375"/>
            <ac:picMk id="6" creationId="{276E9D3B-E137-6AF0-9569-971986772D98}"/>
          </ac:picMkLst>
        </pc:picChg>
        <pc:picChg chg="add mod">
          <ac:chgData name="瑛莉菜 羽田" userId="64c7e7a027abc1d1" providerId="LiveId" clId="{64C0E99D-1AE0-4116-9A16-CCDDD21265F7}" dt="2024-11-05T04:07:58.078" v="30" actId="1076"/>
          <ac:picMkLst>
            <pc:docMk/>
            <pc:sldMk cId="4010063240" sldId="375"/>
            <ac:picMk id="8" creationId="{3C23B56A-E138-838D-B5EE-4BBC49AD3EBC}"/>
          </ac:picMkLst>
        </pc:picChg>
        <pc:picChg chg="del">
          <ac:chgData name="瑛莉菜 羽田" userId="64c7e7a027abc1d1" providerId="LiveId" clId="{64C0E99D-1AE0-4116-9A16-CCDDD21265F7}" dt="2024-11-05T04:07:25.484" v="17" actId="478"/>
          <ac:picMkLst>
            <pc:docMk/>
            <pc:sldMk cId="4010063240" sldId="375"/>
            <ac:picMk id="9" creationId="{3FFF4E3E-73A1-4C34-96E1-268C221FB842}"/>
          </ac:picMkLst>
        </pc:picChg>
      </pc:sldChg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  <pc:sldChg chg="addSp delSp modSp mod">
        <pc:chgData name="瑛莉菜 羽田" userId="64c7e7a027abc1d1" providerId="LiveId" clId="{3905E462-BF7C-4E3C-9E73-73C7ABAD6F32}" dt="2024-11-05T03:49:18.595" v="64" actId="1076"/>
        <pc:sldMkLst>
          <pc:docMk/>
          <pc:sldMk cId="4010063240" sldId="375"/>
        </pc:sldMkLst>
        <pc:spChg chg="mod">
          <ac:chgData name="瑛莉菜 羽田" userId="64c7e7a027abc1d1" providerId="LiveId" clId="{3905E462-BF7C-4E3C-9E73-73C7ABAD6F32}" dt="2024-11-05T03:48:34.394" v="5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905E462-BF7C-4E3C-9E73-73C7ABAD6F32}" dt="2024-11-05T03:48:51.778" v="5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905E462-BF7C-4E3C-9E73-73C7ABAD6F32}" dt="2024-11-05T03:48:13.119" v="2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905E462-BF7C-4E3C-9E73-73C7ABAD6F32}" dt="2024-11-05T03:48:20.450" v="3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905E462-BF7C-4E3C-9E73-73C7ABAD6F32}" dt="2024-11-05T03:48:55.173" v="58" actId="478"/>
          <ac:picMkLst>
            <pc:docMk/>
            <pc:sldMk cId="4010063240" sldId="375"/>
            <ac:picMk id="5" creationId="{79AE9581-A129-DBA8-5130-E503327C33F3}"/>
          </ac:picMkLst>
        </pc:picChg>
        <pc:picChg chg="add mod">
          <ac:chgData name="瑛莉菜 羽田" userId="64c7e7a027abc1d1" providerId="LiveId" clId="{3905E462-BF7C-4E3C-9E73-73C7ABAD6F32}" dt="2024-11-05T03:49:07.090" v="61" actId="1076"/>
          <ac:picMkLst>
            <pc:docMk/>
            <pc:sldMk cId="4010063240" sldId="375"/>
            <ac:picMk id="6" creationId="{4BD99627-CEDF-B324-10E6-E68680BDBB1F}"/>
          </ac:picMkLst>
        </pc:picChg>
        <pc:picChg chg="del">
          <ac:chgData name="瑛莉菜 羽田" userId="64c7e7a027abc1d1" providerId="LiveId" clId="{3905E462-BF7C-4E3C-9E73-73C7ABAD6F32}" dt="2024-11-05T03:48:54.543" v="57" actId="478"/>
          <ac:picMkLst>
            <pc:docMk/>
            <pc:sldMk cId="4010063240" sldId="375"/>
            <ac:picMk id="8" creationId="{E70820EA-C9E1-40A8-B1FD-9CDB82176233}"/>
          </ac:picMkLst>
        </pc:picChg>
        <pc:picChg chg="add mod">
          <ac:chgData name="瑛莉菜 羽田" userId="64c7e7a027abc1d1" providerId="LiveId" clId="{3905E462-BF7C-4E3C-9E73-73C7ABAD6F32}" dt="2024-11-05T03:49:18.595" v="64" actId="1076"/>
          <ac:picMkLst>
            <pc:docMk/>
            <pc:sldMk cId="4010063240" sldId="375"/>
            <ac:picMk id="9" creationId="{68295F80-19E7-C1DE-2C88-CE84B40242D6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  <pc:sldChg chg="addSp delSp modSp mod">
        <pc:chgData name="瑛莉菜 羽田" userId="64c7e7a027abc1d1" providerId="LiveId" clId="{92548E3F-C3CF-4E4B-A34E-3164AB18902E}" dt="2024-11-05T04:02:26.689" v="16"/>
        <pc:sldMkLst>
          <pc:docMk/>
          <pc:sldMk cId="4010063240" sldId="375"/>
        </pc:sldMkLst>
        <pc:spChg chg="mod">
          <ac:chgData name="瑛莉菜 羽田" userId="64c7e7a027abc1d1" providerId="LiveId" clId="{92548E3F-C3CF-4E4B-A34E-3164AB18902E}" dt="2024-11-05T04:02:26.689" v="1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2548E3F-C3CF-4E4B-A34E-3164AB18902E}" dt="2024-11-05T04:01:41.316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2548E3F-C3CF-4E4B-A34E-3164AB18902E}" dt="2024-11-05T04:01:21.2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2548E3F-C3CF-4E4B-A34E-3164AB18902E}" dt="2024-11-05T04:02:20.716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2548E3F-C3CF-4E4B-A34E-3164AB18902E}" dt="2024-11-05T04:01:43.030" v="7" actId="478"/>
          <ac:picMkLst>
            <pc:docMk/>
            <pc:sldMk cId="4010063240" sldId="375"/>
            <ac:picMk id="5" creationId="{8EF7BBF8-312D-1A2A-915B-95ACE5F1E546}"/>
          </ac:picMkLst>
        </pc:picChg>
        <pc:picChg chg="add mod">
          <ac:chgData name="瑛莉菜 羽田" userId="64c7e7a027abc1d1" providerId="LiveId" clId="{92548E3F-C3CF-4E4B-A34E-3164AB18902E}" dt="2024-11-05T04:01:56.110" v="11" actId="14100"/>
          <ac:picMkLst>
            <pc:docMk/>
            <pc:sldMk cId="4010063240" sldId="375"/>
            <ac:picMk id="6" creationId="{D4E03AC6-CACB-05A9-9C61-DEB610B69055}"/>
          </ac:picMkLst>
        </pc:picChg>
        <pc:picChg chg="del">
          <ac:chgData name="瑛莉菜 羽田" userId="64c7e7a027abc1d1" providerId="LiveId" clId="{92548E3F-C3CF-4E4B-A34E-3164AB18902E}" dt="2024-11-05T04:01:42.544" v="6" actId="478"/>
          <ac:picMkLst>
            <pc:docMk/>
            <pc:sldMk cId="4010063240" sldId="375"/>
            <ac:picMk id="8" creationId="{281BB112-CBE9-7EA1-C990-946951737CD0}"/>
          </ac:picMkLst>
        </pc:picChg>
        <pc:picChg chg="add mod">
          <ac:chgData name="瑛莉菜 羽田" userId="64c7e7a027abc1d1" providerId="LiveId" clId="{92548E3F-C3CF-4E4B-A34E-3164AB18902E}" dt="2024-11-05T04:02:11.957" v="14" actId="1076"/>
          <ac:picMkLst>
            <pc:docMk/>
            <pc:sldMk cId="4010063240" sldId="375"/>
            <ac:picMk id="9" creationId="{008374DD-5E7F-86EF-7643-735E3B655FC4}"/>
          </ac:picMkLst>
        </pc:picChg>
      </pc:sldChg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オーガニックコットンキャンバスデイリーポーチ（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H135×W200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熱転写印刷・インクジェット印刷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55391" y="5875632"/>
            <a:ext cx="60574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オーガニックコットンを使用した舟形ポーチです。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シルク単色印刷から、熱転写・インクジェット印刷でフルカラー印刷まで対応しており、 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案件内容にあわせた印刷方法を選んでいただけます。</a:t>
            </a: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1738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:W130×H50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W130×H50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:W130×H50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7F8F9081-02B8-9595-7E20-2AF4E0341CD1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50001" y="856132"/>
            <a:ext cx="2711771" cy="2588956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3C23B56A-E138-838D-B5EE-4BBC49AD3EBC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551495" y="2911890"/>
            <a:ext cx="2389085" cy="1846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19967</TotalTime>
  <Words>202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2024-11-05T04:07:59Z</dcterms:modified>
</cp:coreProperties>
</file>