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0C2796B-37BC-4B4B-982B-401F52BD2F25}" v="2" dt="2024-11-05T07:54:09.420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8C978AD5-BE72-484A-AFD6-3CBD17D1178F}" v="2" dt="2024-11-05T07:56:31.568"/>
    <p1510:client id="{98B543F0-FB8F-4F6B-A41C-95CAC52D1998}" v="12" dt="2024-11-05T03:08:42.383"/>
    <p1510:client id="{A8BA50FE-811F-413A-8E77-64CD53F80173}" v="2" dt="2024-11-05T07:58:59.742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A8BA50FE-811F-413A-8E77-64CD53F80173}"/>
    <pc:docChg chg="custSel modSld">
      <pc:chgData name="瑛莉菜 羽田" userId="64c7e7a027abc1d1" providerId="LiveId" clId="{A8BA50FE-811F-413A-8E77-64CD53F80173}" dt="2024-11-05T07:59:58.564" v="55" actId="1076"/>
      <pc:docMkLst>
        <pc:docMk/>
      </pc:docMkLst>
      <pc:sldChg chg="addSp delSp modSp mod">
        <pc:chgData name="瑛莉菜 羽田" userId="64c7e7a027abc1d1" providerId="LiveId" clId="{A8BA50FE-811F-413A-8E77-64CD53F80173}" dt="2024-11-05T07:59:58.564" v="55" actId="1076"/>
        <pc:sldMkLst>
          <pc:docMk/>
          <pc:sldMk cId="4010063240" sldId="375"/>
        </pc:sldMkLst>
        <pc:spChg chg="mod">
          <ac:chgData name="瑛莉菜 羽田" userId="64c7e7a027abc1d1" providerId="LiveId" clId="{A8BA50FE-811F-413A-8E77-64CD53F80173}" dt="2024-11-05T07:58:53.121" v="2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8BA50FE-811F-413A-8E77-64CD53F80173}" dt="2024-11-05T07:58:45.599" v="2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8BA50FE-811F-413A-8E77-64CD53F80173}" dt="2024-11-05T07:59:30.670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BA50FE-811F-413A-8E77-64CD53F80173}" dt="2024-11-05T07:58:30.5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36.423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8BA50FE-811F-413A-8E77-64CD53F80173}" dt="2024-11-05T07:58:59.742" v="41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8BA50FE-811F-413A-8E77-64CD53F80173}" dt="2024-11-05T07:59:49.317" v="52" actId="14100"/>
          <ac:picMkLst>
            <pc:docMk/>
            <pc:sldMk cId="4010063240" sldId="375"/>
            <ac:picMk id="5" creationId="{49F12C0A-CB3F-C724-0F47-4957A773384B}"/>
          </ac:picMkLst>
        </pc:picChg>
        <pc:picChg chg="del">
          <ac:chgData name="瑛莉菜 羽田" userId="64c7e7a027abc1d1" providerId="LiveId" clId="{A8BA50FE-811F-413A-8E77-64CD53F80173}" dt="2024-11-05T07:59:32.257" v="48" actId="478"/>
          <ac:picMkLst>
            <pc:docMk/>
            <pc:sldMk cId="4010063240" sldId="375"/>
            <ac:picMk id="6" creationId="{9353562D-C712-A7B6-7D6A-2D8727FCF6C5}"/>
          </ac:picMkLst>
        </pc:picChg>
        <pc:picChg chg="add mod">
          <ac:chgData name="瑛莉菜 羽田" userId="64c7e7a027abc1d1" providerId="LiveId" clId="{A8BA50FE-811F-413A-8E77-64CD53F80173}" dt="2024-11-05T07:59:58.564" v="55" actId="1076"/>
          <ac:picMkLst>
            <pc:docMk/>
            <pc:sldMk cId="4010063240" sldId="375"/>
            <ac:picMk id="8" creationId="{987A8CC2-10E8-E5FB-9D52-476C7636218C}"/>
          </ac:picMkLst>
        </pc:picChg>
        <pc:picChg chg="del">
          <ac:chgData name="瑛莉菜 羽田" userId="64c7e7a027abc1d1" providerId="LiveId" clId="{A8BA50FE-811F-413A-8E77-64CD53F80173}" dt="2024-11-05T07:59:31.832" v="47" actId="478"/>
          <ac:picMkLst>
            <pc:docMk/>
            <pc:sldMk cId="4010063240" sldId="375"/>
            <ac:picMk id="9" creationId="{E24CB866-21AE-94D9-C34C-9956831BD7F7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6B86022D-481E-454F-B392-A4BF60DA6F1B}"/>
    <pc:docChg chg="custSel modSld">
      <pc:chgData name="瑛莉菜 羽田" userId="64c7e7a027abc1d1" providerId="LiveId" clId="{6B86022D-481E-454F-B392-A4BF60DA6F1B}" dt="2024-11-05T08:03:54.015" v="50" actId="1076"/>
      <pc:docMkLst>
        <pc:docMk/>
      </pc:docMkLst>
      <pc:sldChg chg="addSp delSp modSp mod">
        <pc:chgData name="瑛莉菜 羽田" userId="64c7e7a027abc1d1" providerId="LiveId" clId="{6B86022D-481E-454F-B392-A4BF60DA6F1B}" dt="2024-11-05T08:03:54.015" v="50" actId="1076"/>
        <pc:sldMkLst>
          <pc:docMk/>
          <pc:sldMk cId="4010063240" sldId="375"/>
        </pc:sldMkLst>
        <pc:spChg chg="mod">
          <ac:chgData name="瑛莉菜 羽田" userId="64c7e7a027abc1d1" providerId="LiveId" clId="{6B86022D-481E-454F-B392-A4BF60DA6F1B}" dt="2024-11-05T08:02:46.243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B86022D-481E-454F-B392-A4BF60DA6F1B}" dt="2024-11-05T08:02:37.888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B86022D-481E-454F-B392-A4BF60DA6F1B}" dt="2024-11-05T08:03:18.187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B86022D-481E-454F-B392-A4BF60DA6F1B}" dt="2024-11-05T08:02:27.984" v="1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B86022D-481E-454F-B392-A4BF60DA6F1B}" dt="2024-11-05T08:02:51.887" v="3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B86022D-481E-454F-B392-A4BF60DA6F1B}" dt="2024-11-05T08:03:19.964" v="38" actId="478"/>
          <ac:picMkLst>
            <pc:docMk/>
            <pc:sldMk cId="4010063240" sldId="375"/>
            <ac:picMk id="5" creationId="{49F12C0A-CB3F-C724-0F47-4957A773384B}"/>
          </ac:picMkLst>
        </pc:picChg>
        <pc:picChg chg="add mod">
          <ac:chgData name="瑛莉菜 羽田" userId="64c7e7a027abc1d1" providerId="LiveId" clId="{6B86022D-481E-454F-B392-A4BF60DA6F1B}" dt="2024-11-05T08:03:36.286" v="43" actId="1076"/>
          <ac:picMkLst>
            <pc:docMk/>
            <pc:sldMk cId="4010063240" sldId="375"/>
            <ac:picMk id="6" creationId="{3263CAA3-3147-0C20-8181-DD8EA653B66B}"/>
          </ac:picMkLst>
        </pc:picChg>
        <pc:picChg chg="del">
          <ac:chgData name="瑛莉菜 羽田" userId="64c7e7a027abc1d1" providerId="LiveId" clId="{6B86022D-481E-454F-B392-A4BF60DA6F1B}" dt="2024-11-05T08:03:19.365" v="37" actId="478"/>
          <ac:picMkLst>
            <pc:docMk/>
            <pc:sldMk cId="4010063240" sldId="375"/>
            <ac:picMk id="8" creationId="{987A8CC2-10E8-E5FB-9D52-476C7636218C}"/>
          </ac:picMkLst>
        </pc:picChg>
        <pc:picChg chg="add mod">
          <ac:chgData name="瑛莉菜 羽田" userId="64c7e7a027abc1d1" providerId="LiveId" clId="{6B86022D-481E-454F-B392-A4BF60DA6F1B}" dt="2024-11-05T08:03:54.015" v="50" actId="1076"/>
          <ac:picMkLst>
            <pc:docMk/>
            <pc:sldMk cId="4010063240" sldId="375"/>
            <ac:picMk id="9" creationId="{1556DE56-124F-E428-4A3B-B365F9B01D7B}"/>
          </ac:picMkLst>
        </pc:picChg>
      </pc:sldChg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OBP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サコッシュ（再生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PET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H200×W160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07956" y="5959744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OBP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を使用した、環境にやさしい再生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PET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本体に大きく単色またはフルカラー印刷が可能なので、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イベント名や店名を名入れすれば販促効果もばっちりです。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738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:W100×H120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263CAA3-3147-0C20-8181-DD8EA653B66B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3984" y="971804"/>
            <a:ext cx="3000156" cy="293431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1556DE56-124F-E428-4A3B-B365F9B01D7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20815" y="2341104"/>
            <a:ext cx="1973019" cy="229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20037</TotalTime>
  <Words>194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2024-11-05T08:03:55Z</dcterms:modified>
</cp:coreProperties>
</file>