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クリアマリンボトル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Φ71×198</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W222×H110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PET</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、アルミ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707886"/>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持ち運びやすい</a:t>
            </a:r>
            <a:r>
              <a:rPr lang="en-US" altLang="ja-JP" sz="1000" b="0" i="0" dirty="0">
                <a:solidFill>
                  <a:srgbClr val="333333"/>
                </a:solidFill>
                <a:effectLst/>
                <a:latin typeface="Meiryo" panose="020B0604030504040204" pitchFamily="34" charset="-128"/>
                <a:ea typeface="Meiryo" panose="020B0604030504040204" pitchFamily="34" charset="-128"/>
              </a:rPr>
              <a:t>5</a:t>
            </a:r>
            <a:r>
              <a:rPr lang="ja-JP" altLang="en-US" sz="1000" b="0" i="0">
                <a:solidFill>
                  <a:srgbClr val="333333"/>
                </a:solidFill>
                <a:effectLst/>
                <a:latin typeface="Meiryo" panose="020B0604030504040204" pitchFamily="34" charset="-128"/>
                <a:ea typeface="Meiryo" panose="020B0604030504040204" pitchFamily="34" charset="-128"/>
              </a:rPr>
              <a:t>００ｍｌの軽量ボトルです。便利なカラビナ付が嬉しい</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展開のボトルです。便利なカラビナ付でアウトドアの持ち運びにもお使いいただけます。名入れ方法も単色でのワンポイント印刷から回転シルクでのほぼ全周印刷まで対応しており、お好みのデザインでオリジナルボトルをお作り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18431</TotalTime>
  <Words>194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596</cp:revision>
  <cp:lastPrinted>2021-10-13T13:51:27Z</cp:lastPrinted>
  <dcterms:created xsi:type="dcterms:W3CDTF">2013-12-25T09:34:24Z</dcterms:created>
  <dcterms:modified xsi:type="dcterms:W3CDTF">2024-09-18T01:58:28Z</dcterms:modified>
</cp:coreProperties>
</file>