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37F76DC-A818-4C9F-ABC9-82803FE0407D}" v="1" dt="2024-09-09T07:47:51.181"/>
    <p1510:client id="{94F91E24-9C81-41AC-8DAC-69F7E45EEE92}" v="2" dt="2024-09-09T08:28:13.439"/>
    <p1510:client id="{AD9D6537-3635-43A0-841E-500BECF0B1EC}" v="15" dt="2024-09-09T08:08:00.886"/>
    <p1510:client id="{B3764A99-6AA9-443B-A876-153ED3A62D34}" v="2" dt="2024-09-09T09:03:51.615"/>
    <p1510:client id="{C4FF468D-4D78-46C5-B714-B55AC0D05585}" v="4" dt="2024-09-09T08:11:25.300"/>
    <p1510:client id="{D8239F4C-D006-4AC7-8D98-B7359FB53CC6}" v="2" dt="2024-09-10T02:20:36.451"/>
    <p1510:client id="{DD5A2BC6-49D1-433C-A87F-ADC0EA6664C5}" v="2" dt="2024-09-10T07:03:19.62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5266" autoAdjust="0"/>
    <p:restoredTop sz="86375" autoAdjust="0"/>
  </p:normalViewPr>
  <p:slideViewPr>
    <p:cSldViewPr snapToObjects="1">
      <p:cViewPr varScale="1">
        <p:scale>
          <a:sx n="116" d="100"/>
          <a:sy n="116" d="100"/>
        </p:scale>
        <p:origin x="2496"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10" Type="http://schemas.microsoft.com/office/2015/10/relationships/revisionInfo" Target="revisionInfo.xml"/><Relationship Id="rId4" Type="http://schemas.openxmlformats.org/officeDocument/2006/relationships/handoutMaster" Target="handoutMasters/handout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瑛莉菜 羽田" userId="64c7e7a027abc1d1" providerId="LiveId" clId="{BAAA13A9-4EFA-4D92-93B8-168DEB33A968}"/>
    <pc:docChg chg="custSel modSld">
      <pc:chgData name="瑛莉菜 羽田" userId="64c7e7a027abc1d1" providerId="LiveId" clId="{BAAA13A9-4EFA-4D92-93B8-168DEB33A968}" dt="2024-09-10T06:28:09.439" v="69" actId="1076"/>
      <pc:docMkLst>
        <pc:docMk/>
      </pc:docMkLst>
      <pc:sldChg chg="addSp delSp modSp mod">
        <pc:chgData name="瑛莉菜 羽田" userId="64c7e7a027abc1d1" providerId="LiveId" clId="{BAAA13A9-4EFA-4D92-93B8-168DEB33A968}" dt="2024-09-10T06:28:09.439" v="69" actId="1076"/>
        <pc:sldMkLst>
          <pc:docMk/>
          <pc:sldMk cId="4010063240" sldId="375"/>
        </pc:sldMkLst>
        <pc:spChg chg="mod">
          <ac:chgData name="瑛莉菜 羽田" userId="64c7e7a027abc1d1" providerId="LiveId" clId="{BAAA13A9-4EFA-4D92-93B8-168DEB33A968}" dt="2024-09-10T06:25:13.944" v="39" actId="20577"/>
          <ac:spMkLst>
            <pc:docMk/>
            <pc:sldMk cId="4010063240" sldId="375"/>
            <ac:spMk id="2" creationId="{9C6C646A-4932-0ED0-0A88-228322997931}"/>
          </ac:spMkLst>
        </pc:spChg>
        <pc:spChg chg="mod">
          <ac:chgData name="瑛莉菜 羽田" userId="64c7e7a027abc1d1" providerId="LiveId" clId="{BAAA13A9-4EFA-4D92-93B8-168DEB33A968}" dt="2024-09-10T06:24:52.342" v="13"/>
          <ac:spMkLst>
            <pc:docMk/>
            <pc:sldMk cId="4010063240" sldId="375"/>
            <ac:spMk id="10" creationId="{C3C3B70E-4FFF-B141-8B18-557D6A287CFD}"/>
          </ac:spMkLst>
        </pc:spChg>
        <pc:spChg chg="mod">
          <ac:chgData name="瑛莉菜 羽田" userId="64c7e7a027abc1d1" providerId="LiveId" clId="{BAAA13A9-4EFA-4D92-93B8-168DEB33A968}" dt="2024-09-10T06:25:39.993" v="43" actId="20577"/>
          <ac:spMkLst>
            <pc:docMk/>
            <pc:sldMk cId="4010063240" sldId="375"/>
            <ac:spMk id="14" creationId="{4C1CE79F-7A8C-E943-C2CD-9B9D895545B4}"/>
          </ac:spMkLst>
        </pc:spChg>
        <pc:spChg chg="mod">
          <ac:chgData name="瑛莉菜 羽田" userId="64c7e7a027abc1d1" providerId="LiveId" clId="{BAAA13A9-4EFA-4D92-93B8-168DEB33A968}" dt="2024-09-10T06:24:29.520" v="11" actId="20577"/>
          <ac:spMkLst>
            <pc:docMk/>
            <pc:sldMk cId="4010063240" sldId="375"/>
            <ac:spMk id="23" creationId="{00000000-0000-0000-0000-000000000000}"/>
          </ac:spMkLst>
        </pc:spChg>
        <pc:spChg chg="mod">
          <ac:chgData name="瑛莉菜 羽田" userId="64c7e7a027abc1d1" providerId="LiveId" clId="{BAAA13A9-4EFA-4D92-93B8-168DEB33A968}" dt="2024-09-10T06:24:40.048" v="12"/>
          <ac:spMkLst>
            <pc:docMk/>
            <pc:sldMk cId="4010063240" sldId="375"/>
            <ac:spMk id="65" creationId="{00000000-0000-0000-0000-000000000000}"/>
          </ac:spMkLst>
        </pc:spChg>
        <pc:picChg chg="add mod">
          <ac:chgData name="瑛莉菜 羽田" userId="64c7e7a027abc1d1" providerId="LiveId" clId="{BAAA13A9-4EFA-4D92-93B8-168DEB33A968}" dt="2024-09-10T06:26:26.438" v="49" actId="1076"/>
          <ac:picMkLst>
            <pc:docMk/>
            <pc:sldMk cId="4010063240" sldId="375"/>
            <ac:picMk id="5" creationId="{08C14689-1AD4-6415-7FB2-2B8ED586CFDF}"/>
          </ac:picMkLst>
        </pc:picChg>
        <pc:picChg chg="del">
          <ac:chgData name="瑛莉菜 羽田" userId="64c7e7a027abc1d1" providerId="LiveId" clId="{BAAA13A9-4EFA-4D92-93B8-168DEB33A968}" dt="2024-09-10T06:25:44.166" v="44" actId="478"/>
          <ac:picMkLst>
            <pc:docMk/>
            <pc:sldMk cId="4010063240" sldId="375"/>
            <ac:picMk id="6" creationId="{95C0B06E-FE59-D97D-3AD5-93173370527C}"/>
          </ac:picMkLst>
        </pc:picChg>
        <pc:picChg chg="del">
          <ac:chgData name="瑛莉菜 羽田" userId="64c7e7a027abc1d1" providerId="LiveId" clId="{BAAA13A9-4EFA-4D92-93B8-168DEB33A968}" dt="2024-09-10T06:25:45.146" v="46" actId="478"/>
          <ac:picMkLst>
            <pc:docMk/>
            <pc:sldMk cId="4010063240" sldId="375"/>
            <ac:picMk id="8" creationId="{4B059278-4C51-B9FD-9D51-B4482E115CE3}"/>
          </ac:picMkLst>
        </pc:picChg>
        <pc:picChg chg="add mod">
          <ac:chgData name="瑛莉菜 羽田" userId="64c7e7a027abc1d1" providerId="LiveId" clId="{BAAA13A9-4EFA-4D92-93B8-168DEB33A968}" dt="2024-09-10T06:26:56.127" v="54" actId="1076"/>
          <ac:picMkLst>
            <pc:docMk/>
            <pc:sldMk cId="4010063240" sldId="375"/>
            <ac:picMk id="9" creationId="{2AFB53EF-6F4B-0025-3FED-E82F33110BE1}"/>
          </ac:picMkLst>
        </pc:picChg>
        <pc:picChg chg="add mod">
          <ac:chgData name="瑛莉菜 羽田" userId="64c7e7a027abc1d1" providerId="LiveId" clId="{BAAA13A9-4EFA-4D92-93B8-168DEB33A968}" dt="2024-09-10T06:27:17.081" v="59" actId="1076"/>
          <ac:picMkLst>
            <pc:docMk/>
            <pc:sldMk cId="4010063240" sldId="375"/>
            <ac:picMk id="13" creationId="{3FA767AF-A7DA-668B-C56D-368BB1CA019E}"/>
          </ac:picMkLst>
        </pc:picChg>
        <pc:picChg chg="del">
          <ac:chgData name="瑛莉菜 羽田" userId="64c7e7a027abc1d1" providerId="LiveId" clId="{BAAA13A9-4EFA-4D92-93B8-168DEB33A968}" dt="2024-09-10T06:25:44.752" v="45" actId="478"/>
          <ac:picMkLst>
            <pc:docMk/>
            <pc:sldMk cId="4010063240" sldId="375"/>
            <ac:picMk id="15" creationId="{D3FDDA93-0C11-5C79-5748-E403DABEE7EF}"/>
          </ac:picMkLst>
        </pc:picChg>
        <pc:picChg chg="add mod">
          <ac:chgData name="瑛莉菜 羽田" userId="64c7e7a027abc1d1" providerId="LiveId" clId="{BAAA13A9-4EFA-4D92-93B8-168DEB33A968}" dt="2024-09-10T06:27:38.774" v="62" actId="1076"/>
          <ac:picMkLst>
            <pc:docMk/>
            <pc:sldMk cId="4010063240" sldId="375"/>
            <ac:picMk id="29" creationId="{0609C13E-12F3-77BF-A30D-3F2C329A6B33}"/>
          </ac:picMkLst>
        </pc:picChg>
        <pc:picChg chg="add mod">
          <ac:chgData name="瑛莉菜 羽田" userId="64c7e7a027abc1d1" providerId="LiveId" clId="{BAAA13A9-4EFA-4D92-93B8-168DEB33A968}" dt="2024-09-10T06:28:09.439" v="69" actId="1076"/>
          <ac:picMkLst>
            <pc:docMk/>
            <pc:sldMk cId="4010063240" sldId="375"/>
            <ac:picMk id="31" creationId="{917DBEC9-0A60-4C5A-5279-A67C02E18635}"/>
          </ac:picMkLst>
        </pc:picChg>
      </pc:sldChg>
    </pc:docChg>
  </pc:docChgLst>
  <pc:docChgLst>
    <pc:chgData name="瑛莉菜 羽田" userId="64c7e7a027abc1d1" providerId="LiveId" clId="{02640EFA-F9A1-4E84-9D25-BFF6878E7E6C}"/>
    <pc:docChg chg="custSel modSld">
      <pc:chgData name="瑛莉菜 羽田" userId="64c7e7a027abc1d1" providerId="LiveId" clId="{02640EFA-F9A1-4E84-9D25-BFF6878E7E6C}" dt="2024-09-09T07:14:29.979" v="52" actId="1076"/>
      <pc:docMkLst>
        <pc:docMk/>
      </pc:docMkLst>
      <pc:sldChg chg="addSp delSp modSp mod">
        <pc:chgData name="瑛莉菜 羽田" userId="64c7e7a027abc1d1" providerId="LiveId" clId="{02640EFA-F9A1-4E84-9D25-BFF6878E7E6C}" dt="2024-09-09T07:14:29.979" v="52" actId="1076"/>
        <pc:sldMkLst>
          <pc:docMk/>
          <pc:sldMk cId="4010063240" sldId="375"/>
        </pc:sldMkLst>
        <pc:spChg chg="mod">
          <ac:chgData name="瑛莉菜 羽田" userId="64c7e7a027abc1d1" providerId="LiveId" clId="{02640EFA-F9A1-4E84-9D25-BFF6878E7E6C}" dt="2024-09-09T07:12:33.705" v="30" actId="20577"/>
          <ac:spMkLst>
            <pc:docMk/>
            <pc:sldMk cId="4010063240" sldId="375"/>
            <ac:spMk id="2" creationId="{9C6C646A-4932-0ED0-0A88-228322997931}"/>
          </ac:spMkLst>
        </pc:spChg>
        <pc:spChg chg="mod">
          <ac:chgData name="瑛莉菜 羽田" userId="64c7e7a027abc1d1" providerId="LiveId" clId="{02640EFA-F9A1-4E84-9D25-BFF6878E7E6C}" dt="2024-09-09T07:12:09.809" v="4"/>
          <ac:spMkLst>
            <pc:docMk/>
            <pc:sldMk cId="4010063240" sldId="375"/>
            <ac:spMk id="14" creationId="{4C1CE79F-7A8C-E943-C2CD-9B9D895545B4}"/>
          </ac:spMkLst>
        </pc:spChg>
        <pc:spChg chg="mod">
          <ac:chgData name="瑛莉菜 羽田" userId="64c7e7a027abc1d1" providerId="LiveId" clId="{02640EFA-F9A1-4E84-9D25-BFF6878E7E6C}" dt="2024-09-09T07:11:31.776" v="0"/>
          <ac:spMkLst>
            <pc:docMk/>
            <pc:sldMk cId="4010063240" sldId="375"/>
            <ac:spMk id="23" creationId="{00000000-0000-0000-0000-000000000000}"/>
          </ac:spMkLst>
        </pc:spChg>
        <pc:spChg chg="mod">
          <ac:chgData name="瑛莉菜 羽田" userId="64c7e7a027abc1d1" providerId="LiveId" clId="{02640EFA-F9A1-4E84-9D25-BFF6878E7E6C}" dt="2024-09-09T07:11:39.929" v="1"/>
          <ac:spMkLst>
            <pc:docMk/>
            <pc:sldMk cId="4010063240" sldId="375"/>
            <ac:spMk id="65" creationId="{00000000-0000-0000-0000-000000000000}"/>
          </ac:spMkLst>
        </pc:spChg>
        <pc:picChg chg="add mod">
          <ac:chgData name="瑛莉菜 羽田" userId="64c7e7a027abc1d1" providerId="LiveId" clId="{02640EFA-F9A1-4E84-9D25-BFF6878E7E6C}" dt="2024-09-09T07:13:00.051" v="35" actId="14100"/>
          <ac:picMkLst>
            <pc:docMk/>
            <pc:sldMk cId="4010063240" sldId="375"/>
            <ac:picMk id="5" creationId="{36A189CF-F788-F095-44AD-1C7E1E75F555}"/>
          </ac:picMkLst>
        </pc:picChg>
        <pc:picChg chg="del">
          <ac:chgData name="瑛莉菜 羽田" userId="64c7e7a027abc1d1" providerId="LiveId" clId="{02640EFA-F9A1-4E84-9D25-BFF6878E7E6C}" dt="2024-09-09T07:12:54.166" v="33" actId="478"/>
          <ac:picMkLst>
            <pc:docMk/>
            <pc:sldMk cId="4010063240" sldId="375"/>
            <ac:picMk id="6" creationId="{C734D507-5C8D-4A25-9CD4-13E2599C57C1}"/>
          </ac:picMkLst>
        </pc:picChg>
        <pc:picChg chg="add del mod">
          <ac:chgData name="瑛莉菜 羽田" userId="64c7e7a027abc1d1" providerId="LiveId" clId="{02640EFA-F9A1-4E84-9D25-BFF6878E7E6C}" dt="2024-09-09T07:13:56.806" v="44" actId="478"/>
          <ac:picMkLst>
            <pc:docMk/>
            <pc:sldMk cId="4010063240" sldId="375"/>
            <ac:picMk id="8" creationId="{59FF9C57-37BD-BECE-3E23-BB8A65892D8D}"/>
          </ac:picMkLst>
        </pc:picChg>
        <pc:picChg chg="del">
          <ac:chgData name="瑛莉菜 羽田" userId="64c7e7a027abc1d1" providerId="LiveId" clId="{02640EFA-F9A1-4E84-9D25-BFF6878E7E6C}" dt="2024-09-09T07:13:01.922" v="37" actId="478"/>
          <ac:picMkLst>
            <pc:docMk/>
            <pc:sldMk cId="4010063240" sldId="375"/>
            <ac:picMk id="9" creationId="{CF087C5B-8D88-07B0-5967-CF97ED0F8B9C}"/>
          </ac:picMkLst>
        </pc:picChg>
        <pc:picChg chg="del">
          <ac:chgData name="瑛莉菜 羽田" userId="64c7e7a027abc1d1" providerId="LiveId" clId="{02640EFA-F9A1-4E84-9D25-BFF6878E7E6C}" dt="2024-09-09T07:13:01.419" v="36" actId="478"/>
          <ac:picMkLst>
            <pc:docMk/>
            <pc:sldMk cId="4010063240" sldId="375"/>
            <ac:picMk id="12" creationId="{3056FA51-DF9B-D331-8214-5C1CD668F162}"/>
          </ac:picMkLst>
        </pc:picChg>
        <pc:picChg chg="add mod">
          <ac:chgData name="瑛莉菜 羽田" userId="64c7e7a027abc1d1" providerId="LiveId" clId="{02640EFA-F9A1-4E84-9D25-BFF6878E7E6C}" dt="2024-09-09T07:13:55.673" v="43" actId="1076"/>
          <ac:picMkLst>
            <pc:docMk/>
            <pc:sldMk cId="4010063240" sldId="375"/>
            <ac:picMk id="13" creationId="{3F95E31D-430F-91FD-6476-D6A7B6F5A883}"/>
          </ac:picMkLst>
        </pc:picChg>
        <pc:picChg chg="add mod">
          <ac:chgData name="瑛莉菜 羽田" userId="64c7e7a027abc1d1" providerId="LiveId" clId="{02640EFA-F9A1-4E84-9D25-BFF6878E7E6C}" dt="2024-09-09T07:14:29.979" v="52" actId="1076"/>
          <ac:picMkLst>
            <pc:docMk/>
            <pc:sldMk cId="4010063240" sldId="375"/>
            <ac:picMk id="16" creationId="{3DBD8CB8-853D-2290-7C3F-CB77DE76D71E}"/>
          </ac:picMkLst>
        </pc:picChg>
      </pc:sldChg>
    </pc:docChg>
  </pc:docChgLst>
  <pc:docChgLst>
    <pc:chgData name="瑛莉菜 羽田" userId="64c7e7a027abc1d1" providerId="LiveId" clId="{90A26D6B-9D04-4A8C-BD9D-D8F7BC12F118}"/>
    <pc:docChg chg="custSel modSld">
      <pc:chgData name="瑛莉菜 羽田" userId="64c7e7a027abc1d1" providerId="LiveId" clId="{90A26D6B-9D04-4A8C-BD9D-D8F7BC12F118}" dt="2024-09-10T06:05:29.643" v="57" actId="1076"/>
      <pc:docMkLst>
        <pc:docMk/>
      </pc:docMkLst>
      <pc:sldChg chg="addSp delSp modSp mod">
        <pc:chgData name="瑛莉菜 羽田" userId="64c7e7a027abc1d1" providerId="LiveId" clId="{90A26D6B-9D04-4A8C-BD9D-D8F7BC12F118}" dt="2024-09-10T06:05:29.643" v="57" actId="1076"/>
        <pc:sldMkLst>
          <pc:docMk/>
          <pc:sldMk cId="4010063240" sldId="375"/>
        </pc:sldMkLst>
        <pc:spChg chg="mod">
          <ac:chgData name="瑛莉菜 羽田" userId="64c7e7a027abc1d1" providerId="LiveId" clId="{90A26D6B-9D04-4A8C-BD9D-D8F7BC12F118}" dt="2024-09-10T06:02:05.830" v="27" actId="20577"/>
          <ac:spMkLst>
            <pc:docMk/>
            <pc:sldMk cId="4010063240" sldId="375"/>
            <ac:spMk id="2" creationId="{9C6C646A-4932-0ED0-0A88-228322997931}"/>
          </ac:spMkLst>
        </pc:spChg>
        <pc:spChg chg="mod">
          <ac:chgData name="瑛莉菜 羽田" userId="64c7e7a027abc1d1" providerId="LiveId" clId="{90A26D6B-9D04-4A8C-BD9D-D8F7BC12F118}" dt="2024-09-10T06:05:29.643" v="57" actId="1076"/>
          <ac:spMkLst>
            <pc:docMk/>
            <pc:sldMk cId="4010063240" sldId="375"/>
            <ac:spMk id="14" creationId="{4C1CE79F-7A8C-E943-C2CD-9B9D895545B4}"/>
          </ac:spMkLst>
        </pc:spChg>
        <pc:spChg chg="mod">
          <ac:chgData name="瑛莉菜 羽田" userId="64c7e7a027abc1d1" providerId="LiveId" clId="{90A26D6B-9D04-4A8C-BD9D-D8F7BC12F118}" dt="2024-09-10T06:01:41.166" v="0"/>
          <ac:spMkLst>
            <pc:docMk/>
            <pc:sldMk cId="4010063240" sldId="375"/>
            <ac:spMk id="23" creationId="{00000000-0000-0000-0000-000000000000}"/>
          </ac:spMkLst>
        </pc:spChg>
        <pc:spChg chg="mod">
          <ac:chgData name="瑛莉菜 羽田" userId="64c7e7a027abc1d1" providerId="LiveId" clId="{90A26D6B-9D04-4A8C-BD9D-D8F7BC12F118}" dt="2024-09-10T06:01:47.617" v="1"/>
          <ac:spMkLst>
            <pc:docMk/>
            <pc:sldMk cId="4010063240" sldId="375"/>
            <ac:spMk id="65" creationId="{00000000-0000-0000-0000-000000000000}"/>
          </ac:spMkLst>
        </pc:spChg>
        <pc:picChg chg="del">
          <ac:chgData name="瑛莉菜 羽田" userId="64c7e7a027abc1d1" providerId="LiveId" clId="{90A26D6B-9D04-4A8C-BD9D-D8F7BC12F118}" dt="2024-09-10T06:02:32.015" v="33" actId="478"/>
          <ac:picMkLst>
            <pc:docMk/>
            <pc:sldMk cId="4010063240" sldId="375"/>
            <ac:picMk id="5" creationId="{071DE956-6418-EE4E-5456-582DF6A2B607}"/>
          </ac:picMkLst>
        </pc:picChg>
        <pc:picChg chg="add mod">
          <ac:chgData name="瑛莉菜 羽田" userId="64c7e7a027abc1d1" providerId="LiveId" clId="{90A26D6B-9D04-4A8C-BD9D-D8F7BC12F118}" dt="2024-09-10T06:03:19.266" v="45" actId="1076"/>
          <ac:picMkLst>
            <pc:docMk/>
            <pc:sldMk cId="4010063240" sldId="375"/>
            <ac:picMk id="6" creationId="{95C0B06E-FE59-D97D-3AD5-93173370527C}"/>
          </ac:picMkLst>
        </pc:picChg>
        <pc:picChg chg="add mod">
          <ac:chgData name="瑛莉菜 羽田" userId="64c7e7a027abc1d1" providerId="LiveId" clId="{90A26D6B-9D04-4A8C-BD9D-D8F7BC12F118}" dt="2024-09-10T06:04:01.147" v="53" actId="1076"/>
          <ac:picMkLst>
            <pc:docMk/>
            <pc:sldMk cId="4010063240" sldId="375"/>
            <ac:picMk id="8" creationId="{4B059278-4C51-B9FD-9D51-B4482E115CE3}"/>
          </ac:picMkLst>
        </pc:picChg>
        <pc:picChg chg="del">
          <ac:chgData name="瑛莉菜 羽田" userId="64c7e7a027abc1d1" providerId="LiveId" clId="{90A26D6B-9D04-4A8C-BD9D-D8F7BC12F118}" dt="2024-09-10T06:02:33.073" v="35" actId="478"/>
          <ac:picMkLst>
            <pc:docMk/>
            <pc:sldMk cId="4010063240" sldId="375"/>
            <ac:picMk id="9" creationId="{1F907D02-65D3-291C-A4AA-0769B2373162}"/>
          </ac:picMkLst>
        </pc:picChg>
        <pc:picChg chg="del">
          <ac:chgData name="瑛莉菜 羽田" userId="64c7e7a027abc1d1" providerId="LiveId" clId="{90A26D6B-9D04-4A8C-BD9D-D8F7BC12F118}" dt="2024-09-10T06:02:32.718" v="34" actId="478"/>
          <ac:picMkLst>
            <pc:docMk/>
            <pc:sldMk cId="4010063240" sldId="375"/>
            <ac:picMk id="13" creationId="{AB2AF06D-6461-063F-25F6-8C14461A58E7}"/>
          </ac:picMkLst>
        </pc:picChg>
        <pc:picChg chg="add mod">
          <ac:chgData name="瑛莉菜 羽田" userId="64c7e7a027abc1d1" providerId="LiveId" clId="{90A26D6B-9D04-4A8C-BD9D-D8F7BC12F118}" dt="2024-09-10T06:03:57.747" v="51" actId="1076"/>
          <ac:picMkLst>
            <pc:docMk/>
            <pc:sldMk cId="4010063240" sldId="375"/>
            <ac:picMk id="15" creationId="{D3FDDA93-0C11-5C79-5748-E403DABEE7EF}"/>
          </ac:picMkLst>
        </pc:picChg>
        <pc:picChg chg="add mod">
          <ac:chgData name="瑛莉菜 羽田" userId="64c7e7a027abc1d1" providerId="LiveId" clId="{90A26D6B-9D04-4A8C-BD9D-D8F7BC12F118}" dt="2024-09-10T06:04:14.197" v="56" actId="1076"/>
          <ac:picMkLst>
            <pc:docMk/>
            <pc:sldMk cId="4010063240" sldId="375"/>
            <ac:picMk id="27" creationId="{623E4332-6BDE-09C3-600D-155E45001312}"/>
          </ac:picMkLst>
        </pc:picChg>
      </pc:sldChg>
    </pc:docChg>
  </pc:docChgLst>
  <pc:docChgLst>
    <pc:chgData name="瑛莉菜 羽田" userId="64c7e7a027abc1d1" providerId="LiveId" clId="{AD9D6537-3635-43A0-841E-500BECF0B1EC}"/>
    <pc:docChg chg="undo custSel modSld">
      <pc:chgData name="瑛莉菜 羽田" userId="64c7e7a027abc1d1" providerId="LiveId" clId="{AD9D6537-3635-43A0-841E-500BECF0B1EC}" dt="2024-09-09T08:08:11.921" v="117" actId="14100"/>
      <pc:docMkLst>
        <pc:docMk/>
      </pc:docMkLst>
      <pc:sldChg chg="addSp delSp modSp mod">
        <pc:chgData name="瑛莉菜 羽田" userId="64c7e7a027abc1d1" providerId="LiveId" clId="{AD9D6537-3635-43A0-841E-500BECF0B1EC}" dt="2024-09-09T08:08:11.921" v="117" actId="14100"/>
        <pc:sldMkLst>
          <pc:docMk/>
          <pc:sldMk cId="4010063240" sldId="375"/>
        </pc:sldMkLst>
        <pc:spChg chg="mod">
          <ac:chgData name="瑛莉菜 羽田" userId="64c7e7a027abc1d1" providerId="LiveId" clId="{AD9D6537-3635-43A0-841E-500BECF0B1EC}" dt="2024-09-09T08:05:41.645" v="97" actId="20577"/>
          <ac:spMkLst>
            <pc:docMk/>
            <pc:sldMk cId="4010063240" sldId="375"/>
            <ac:spMk id="2" creationId="{9C6C646A-4932-0ED0-0A88-228322997931}"/>
          </ac:spMkLst>
        </pc:spChg>
        <pc:spChg chg="mod">
          <ac:chgData name="瑛莉菜 羽田" userId="64c7e7a027abc1d1" providerId="LiveId" clId="{AD9D6537-3635-43A0-841E-500BECF0B1EC}" dt="2024-09-09T08:00:42.227" v="2"/>
          <ac:spMkLst>
            <pc:docMk/>
            <pc:sldMk cId="4010063240" sldId="375"/>
            <ac:spMk id="10" creationId="{C3C3B70E-4FFF-B141-8B18-557D6A287CFD}"/>
          </ac:spMkLst>
        </pc:spChg>
        <pc:spChg chg="mod">
          <ac:chgData name="瑛莉菜 羽田" userId="64c7e7a027abc1d1" providerId="LiveId" clId="{AD9D6537-3635-43A0-841E-500BECF0B1EC}" dt="2024-09-09T08:01:42.832" v="9" actId="20577"/>
          <ac:spMkLst>
            <pc:docMk/>
            <pc:sldMk cId="4010063240" sldId="375"/>
            <ac:spMk id="14" creationId="{4C1CE79F-7A8C-E943-C2CD-9B9D895545B4}"/>
          </ac:spMkLst>
        </pc:spChg>
        <pc:spChg chg="mod">
          <ac:chgData name="瑛莉菜 羽田" userId="64c7e7a027abc1d1" providerId="LiveId" clId="{AD9D6537-3635-43A0-841E-500BECF0B1EC}" dt="2024-09-09T08:00:21.692" v="0"/>
          <ac:spMkLst>
            <pc:docMk/>
            <pc:sldMk cId="4010063240" sldId="375"/>
            <ac:spMk id="23" creationId="{00000000-0000-0000-0000-000000000000}"/>
          </ac:spMkLst>
        </pc:spChg>
        <pc:spChg chg="mod">
          <ac:chgData name="瑛莉菜 羽田" userId="64c7e7a027abc1d1" providerId="LiveId" clId="{AD9D6537-3635-43A0-841E-500BECF0B1EC}" dt="2024-09-09T08:00:28.393" v="1"/>
          <ac:spMkLst>
            <pc:docMk/>
            <pc:sldMk cId="4010063240" sldId="375"/>
            <ac:spMk id="65" creationId="{00000000-0000-0000-0000-000000000000}"/>
          </ac:spMkLst>
        </pc:spChg>
        <pc:spChg chg="mod">
          <ac:chgData name="瑛莉菜 羽田" userId="64c7e7a027abc1d1" providerId="LiveId" clId="{AD9D6537-3635-43A0-841E-500BECF0B1EC}" dt="2024-09-09T08:08:11.921" v="117" actId="14100"/>
          <ac:spMkLst>
            <pc:docMk/>
            <pc:sldMk cId="4010063240" sldId="375"/>
            <ac:spMk id="69" creationId="{00000000-0000-0000-0000-000000000000}"/>
          </ac:spMkLst>
        </pc:spChg>
        <pc:picChg chg="add mod">
          <ac:chgData name="瑛莉菜 羽田" userId="64c7e7a027abc1d1" providerId="LiveId" clId="{AD9D6537-3635-43A0-841E-500BECF0B1EC}" dt="2024-09-09T08:06:21.669" v="103" actId="14100"/>
          <ac:picMkLst>
            <pc:docMk/>
            <pc:sldMk cId="4010063240" sldId="375"/>
            <ac:picMk id="5" creationId="{EC8C2C1A-2D9B-1DA4-E250-5FE9AE897D44}"/>
          </ac:picMkLst>
        </pc:picChg>
        <pc:picChg chg="del">
          <ac:chgData name="瑛莉菜 羽田" userId="64c7e7a027abc1d1" providerId="LiveId" clId="{AD9D6537-3635-43A0-841E-500BECF0B1EC}" dt="2024-09-09T08:06:16.741" v="101" actId="478"/>
          <ac:picMkLst>
            <pc:docMk/>
            <pc:sldMk cId="4010063240" sldId="375"/>
            <ac:picMk id="6" creationId="{1135EECE-504F-9424-ACC0-FE9A43FC3E48}"/>
          </ac:picMkLst>
        </pc:picChg>
        <pc:picChg chg="del">
          <ac:chgData name="瑛莉菜 羽田" userId="64c7e7a027abc1d1" providerId="LiveId" clId="{AD9D6537-3635-43A0-841E-500BECF0B1EC}" dt="2024-09-09T08:06:23.273" v="105" actId="478"/>
          <ac:picMkLst>
            <pc:docMk/>
            <pc:sldMk cId="4010063240" sldId="375"/>
            <ac:picMk id="8" creationId="{177B220F-D93E-3FE7-549B-B287A9F85141}"/>
          </ac:picMkLst>
        </pc:picChg>
        <pc:picChg chg="add mod">
          <ac:chgData name="瑛莉菜 羽田" userId="64c7e7a027abc1d1" providerId="LiveId" clId="{AD9D6537-3635-43A0-841E-500BECF0B1EC}" dt="2024-09-09T08:06:51.786" v="109" actId="14100"/>
          <ac:picMkLst>
            <pc:docMk/>
            <pc:sldMk cId="4010063240" sldId="375"/>
            <ac:picMk id="9" creationId="{A34A0D4C-F3BA-D1AB-19F7-68A1BE4C89B8}"/>
          </ac:picMkLst>
        </pc:picChg>
        <pc:picChg chg="del">
          <ac:chgData name="瑛莉菜 羽田" userId="64c7e7a027abc1d1" providerId="LiveId" clId="{AD9D6537-3635-43A0-841E-500BECF0B1EC}" dt="2024-09-09T08:06:22.801" v="104" actId="478"/>
          <ac:picMkLst>
            <pc:docMk/>
            <pc:sldMk cId="4010063240" sldId="375"/>
            <ac:picMk id="12" creationId="{33D79CC4-8718-ECD8-6487-89CBC6A8A6E2}"/>
          </ac:picMkLst>
        </pc:picChg>
        <pc:picChg chg="add mod">
          <ac:chgData name="瑛莉菜 羽田" userId="64c7e7a027abc1d1" providerId="LiveId" clId="{AD9D6537-3635-43A0-841E-500BECF0B1EC}" dt="2024-09-09T08:07:24.921" v="112" actId="1076"/>
          <ac:picMkLst>
            <pc:docMk/>
            <pc:sldMk cId="4010063240" sldId="375"/>
            <ac:picMk id="13" creationId="{72C9AD0E-CF0B-CF6D-A3CA-C2E3B1785443}"/>
          </ac:picMkLst>
        </pc:picChg>
      </pc:sldChg>
    </pc:docChg>
  </pc:docChgLst>
  <pc:docChgLst>
    <pc:chgData name="瑛莉菜 羽田" userId="64c7e7a027abc1d1" providerId="LiveId" clId="{574DA007-DF8F-4423-BFFC-382B1C2C0633}"/>
    <pc:docChg chg="custSel modSld">
      <pc:chgData name="瑛莉菜 羽田" userId="64c7e7a027abc1d1" providerId="LiveId" clId="{574DA007-DF8F-4423-BFFC-382B1C2C0633}" dt="2024-09-10T05:52:10.589" v="38" actId="1076"/>
      <pc:docMkLst>
        <pc:docMk/>
      </pc:docMkLst>
      <pc:sldChg chg="addSp delSp modSp mod">
        <pc:chgData name="瑛莉菜 羽田" userId="64c7e7a027abc1d1" providerId="LiveId" clId="{574DA007-DF8F-4423-BFFC-382B1C2C0633}" dt="2024-09-10T05:52:10.589" v="38" actId="1076"/>
        <pc:sldMkLst>
          <pc:docMk/>
          <pc:sldMk cId="4010063240" sldId="375"/>
        </pc:sldMkLst>
        <pc:spChg chg="mod">
          <ac:chgData name="瑛莉菜 羽田" userId="64c7e7a027abc1d1" providerId="LiveId" clId="{574DA007-DF8F-4423-BFFC-382B1C2C0633}" dt="2024-09-10T05:39:41.330" v="15"/>
          <ac:spMkLst>
            <pc:docMk/>
            <pc:sldMk cId="4010063240" sldId="375"/>
            <ac:spMk id="2" creationId="{9C6C646A-4932-0ED0-0A88-228322997931}"/>
          </ac:spMkLst>
        </pc:spChg>
        <pc:spChg chg="mod">
          <ac:chgData name="瑛莉菜 羽田" userId="64c7e7a027abc1d1" providerId="LiveId" clId="{574DA007-DF8F-4423-BFFC-382B1C2C0633}" dt="2024-09-10T05:41:56.114" v="18"/>
          <ac:spMkLst>
            <pc:docMk/>
            <pc:sldMk cId="4010063240" sldId="375"/>
            <ac:spMk id="14" creationId="{4C1CE79F-7A8C-E943-C2CD-9B9D895545B4}"/>
          </ac:spMkLst>
        </pc:spChg>
        <pc:spChg chg="mod">
          <ac:chgData name="瑛莉菜 羽田" userId="64c7e7a027abc1d1" providerId="LiveId" clId="{574DA007-DF8F-4423-BFFC-382B1C2C0633}" dt="2024-09-10T05:38:57.846" v="13" actId="20577"/>
          <ac:spMkLst>
            <pc:docMk/>
            <pc:sldMk cId="4010063240" sldId="375"/>
            <ac:spMk id="23" creationId="{00000000-0000-0000-0000-000000000000}"/>
          </ac:spMkLst>
        </pc:spChg>
        <pc:spChg chg="mod">
          <ac:chgData name="瑛莉菜 羽田" userId="64c7e7a027abc1d1" providerId="LiveId" clId="{574DA007-DF8F-4423-BFFC-382B1C2C0633}" dt="2024-09-10T05:39:05.536" v="14"/>
          <ac:spMkLst>
            <pc:docMk/>
            <pc:sldMk cId="4010063240" sldId="375"/>
            <ac:spMk id="65" creationId="{00000000-0000-0000-0000-000000000000}"/>
          </ac:spMkLst>
        </pc:spChg>
        <pc:picChg chg="add mod">
          <ac:chgData name="瑛莉菜 羽田" userId="64c7e7a027abc1d1" providerId="LiveId" clId="{574DA007-DF8F-4423-BFFC-382B1C2C0633}" dt="2024-09-10T05:52:06.325" v="35" actId="1076"/>
          <ac:picMkLst>
            <pc:docMk/>
            <pc:sldMk cId="4010063240" sldId="375"/>
            <ac:picMk id="5" creationId="{23C3FA93-B9CE-20E1-E34E-74D94AE855C0}"/>
          </ac:picMkLst>
        </pc:picChg>
        <pc:picChg chg="del">
          <ac:chgData name="瑛莉菜 羽田" userId="64c7e7a027abc1d1" providerId="LiveId" clId="{574DA007-DF8F-4423-BFFC-382B1C2C0633}" dt="2024-09-10T05:48:37.754" v="19" actId="478"/>
          <ac:picMkLst>
            <pc:docMk/>
            <pc:sldMk cId="4010063240" sldId="375"/>
            <ac:picMk id="6" creationId="{0F0EA4AA-A86E-702F-E8E7-64514FD264D4}"/>
          </ac:picMkLst>
        </pc:picChg>
        <pc:picChg chg="del">
          <ac:chgData name="瑛莉菜 羽田" userId="64c7e7a027abc1d1" providerId="LiveId" clId="{574DA007-DF8F-4423-BFFC-382B1C2C0633}" dt="2024-09-10T05:48:38.383" v="20" actId="478"/>
          <ac:picMkLst>
            <pc:docMk/>
            <pc:sldMk cId="4010063240" sldId="375"/>
            <ac:picMk id="8" creationId="{EBB7296C-D00D-E28B-1260-ED685A9A6BF8}"/>
          </ac:picMkLst>
        </pc:picChg>
        <pc:picChg chg="add mod">
          <ac:chgData name="瑛莉菜 羽田" userId="64c7e7a027abc1d1" providerId="LiveId" clId="{574DA007-DF8F-4423-BFFC-382B1C2C0633}" dt="2024-09-10T05:52:10.589" v="38" actId="1076"/>
          <ac:picMkLst>
            <pc:docMk/>
            <pc:sldMk cId="4010063240" sldId="375"/>
            <ac:picMk id="9" creationId="{DBFED8D4-8673-E406-E4E7-C7057392DB29}"/>
          </ac:picMkLst>
        </pc:picChg>
        <pc:picChg chg="del">
          <ac:chgData name="瑛莉菜 羽田" userId="64c7e7a027abc1d1" providerId="LiveId" clId="{574DA007-DF8F-4423-BFFC-382B1C2C0633}" dt="2024-09-10T05:48:38.792" v="21" actId="478"/>
          <ac:picMkLst>
            <pc:docMk/>
            <pc:sldMk cId="4010063240" sldId="375"/>
            <ac:picMk id="12" creationId="{D69F8A15-0F64-0F98-5113-8ED7361898BA}"/>
          </ac:picMkLst>
        </pc:picChg>
      </pc:sldChg>
    </pc:docChg>
  </pc:docChgLst>
  <pc:docChgLst>
    <pc:chgData name="瑛莉菜 羽田" userId="64c7e7a027abc1d1" providerId="LiveId" clId="{C4FF468D-4D78-46C5-B714-B55AC0D05585}"/>
    <pc:docChg chg="custSel modSld">
      <pc:chgData name="瑛莉菜 羽田" userId="64c7e7a027abc1d1" providerId="LiveId" clId="{C4FF468D-4D78-46C5-B714-B55AC0D05585}" dt="2024-09-09T08:15:15.476" v="75" actId="1076"/>
      <pc:docMkLst>
        <pc:docMk/>
      </pc:docMkLst>
      <pc:sldChg chg="addSp delSp modSp mod">
        <pc:chgData name="瑛莉菜 羽田" userId="64c7e7a027abc1d1" providerId="LiveId" clId="{C4FF468D-4D78-46C5-B714-B55AC0D05585}" dt="2024-09-09T08:15:15.476" v="75" actId="1076"/>
        <pc:sldMkLst>
          <pc:docMk/>
          <pc:sldMk cId="4010063240" sldId="375"/>
        </pc:sldMkLst>
        <pc:spChg chg="mod">
          <ac:chgData name="瑛莉菜 羽田" userId="64c7e7a027abc1d1" providerId="LiveId" clId="{C4FF468D-4D78-46C5-B714-B55AC0D05585}" dt="2024-09-09T08:11:25.300" v="47"/>
          <ac:spMkLst>
            <pc:docMk/>
            <pc:sldMk cId="4010063240" sldId="375"/>
            <ac:spMk id="2" creationId="{9C6C646A-4932-0ED0-0A88-228322997931}"/>
          </ac:spMkLst>
        </pc:spChg>
        <pc:spChg chg="mod">
          <ac:chgData name="瑛莉菜 羽田" userId="64c7e7a027abc1d1" providerId="LiveId" clId="{C4FF468D-4D78-46C5-B714-B55AC0D05585}" dt="2024-09-09T08:12:24.340" v="54" actId="20577"/>
          <ac:spMkLst>
            <pc:docMk/>
            <pc:sldMk cId="4010063240" sldId="375"/>
            <ac:spMk id="14" creationId="{4C1CE79F-7A8C-E943-C2CD-9B9D895545B4}"/>
          </ac:spMkLst>
        </pc:spChg>
        <pc:spChg chg="mod">
          <ac:chgData name="瑛莉菜 羽田" userId="64c7e7a027abc1d1" providerId="LiveId" clId="{C4FF468D-4D78-46C5-B714-B55AC0D05585}" dt="2024-09-09T08:10:14.132" v="2"/>
          <ac:spMkLst>
            <pc:docMk/>
            <pc:sldMk cId="4010063240" sldId="375"/>
            <ac:spMk id="23" creationId="{00000000-0000-0000-0000-000000000000}"/>
          </ac:spMkLst>
        </pc:spChg>
        <pc:spChg chg="mod">
          <ac:chgData name="瑛莉菜 羽田" userId="64c7e7a027abc1d1" providerId="LiveId" clId="{C4FF468D-4D78-46C5-B714-B55AC0D05585}" dt="2024-09-09T08:10:27.119" v="3"/>
          <ac:spMkLst>
            <pc:docMk/>
            <pc:sldMk cId="4010063240" sldId="375"/>
            <ac:spMk id="65" creationId="{00000000-0000-0000-0000-000000000000}"/>
          </ac:spMkLst>
        </pc:spChg>
        <pc:spChg chg="mod">
          <ac:chgData name="瑛莉菜 羽田" userId="64c7e7a027abc1d1" providerId="LiveId" clId="{C4FF468D-4D78-46C5-B714-B55AC0D05585}" dt="2024-09-09T08:10:42.455" v="13" actId="20577"/>
          <ac:spMkLst>
            <pc:docMk/>
            <pc:sldMk cId="4010063240" sldId="375"/>
            <ac:spMk id="69" creationId="{00000000-0000-0000-0000-000000000000}"/>
          </ac:spMkLst>
        </pc:spChg>
        <pc:picChg chg="del">
          <ac:chgData name="瑛莉菜 羽田" userId="64c7e7a027abc1d1" providerId="LiveId" clId="{C4FF468D-4D78-46C5-B714-B55AC0D05585}" dt="2024-09-09T08:13:47.367" v="57" actId="478"/>
          <ac:picMkLst>
            <pc:docMk/>
            <pc:sldMk cId="4010063240" sldId="375"/>
            <ac:picMk id="5" creationId="{EC8C2C1A-2D9B-1DA4-E250-5FE9AE897D44}"/>
          </ac:picMkLst>
        </pc:picChg>
        <pc:picChg chg="add mod">
          <ac:chgData name="瑛莉菜 羽田" userId="64c7e7a027abc1d1" providerId="LiveId" clId="{C4FF468D-4D78-46C5-B714-B55AC0D05585}" dt="2024-09-09T08:13:51.550" v="59" actId="14100"/>
          <ac:picMkLst>
            <pc:docMk/>
            <pc:sldMk cId="4010063240" sldId="375"/>
            <ac:picMk id="6" creationId="{4FBF91AA-80DD-3840-54DA-4CBE1DE671C1}"/>
          </ac:picMkLst>
        </pc:picChg>
        <pc:picChg chg="add mod">
          <ac:chgData name="瑛莉菜 羽田" userId="64c7e7a027abc1d1" providerId="LiveId" clId="{C4FF468D-4D78-46C5-B714-B55AC0D05585}" dt="2024-09-09T08:14:35.094" v="68" actId="1076"/>
          <ac:picMkLst>
            <pc:docMk/>
            <pc:sldMk cId="4010063240" sldId="375"/>
            <ac:picMk id="8" creationId="{227D4D71-79D8-D555-8950-9923BA3BF535}"/>
          </ac:picMkLst>
        </pc:picChg>
        <pc:picChg chg="del">
          <ac:chgData name="瑛莉菜 羽田" userId="64c7e7a027abc1d1" providerId="LiveId" clId="{C4FF468D-4D78-46C5-B714-B55AC0D05585}" dt="2024-09-09T08:14:04.786" v="61" actId="478"/>
          <ac:picMkLst>
            <pc:docMk/>
            <pc:sldMk cId="4010063240" sldId="375"/>
            <ac:picMk id="9" creationId="{A34A0D4C-F3BA-D1AB-19F7-68A1BE4C89B8}"/>
          </ac:picMkLst>
        </pc:picChg>
        <pc:picChg chg="add mod">
          <ac:chgData name="瑛莉菜 羽田" userId="64c7e7a027abc1d1" providerId="LiveId" clId="{C4FF468D-4D78-46C5-B714-B55AC0D05585}" dt="2024-09-09T08:15:15.476" v="75" actId="1076"/>
          <ac:picMkLst>
            <pc:docMk/>
            <pc:sldMk cId="4010063240" sldId="375"/>
            <ac:picMk id="12" creationId="{DA1710B0-ACD8-A776-D959-772E58855AA3}"/>
          </ac:picMkLst>
        </pc:picChg>
        <pc:picChg chg="del">
          <ac:chgData name="瑛莉菜 羽田" userId="64c7e7a027abc1d1" providerId="LiveId" clId="{C4FF468D-4D78-46C5-B714-B55AC0D05585}" dt="2024-09-09T08:14:04.244" v="60" actId="478"/>
          <ac:picMkLst>
            <pc:docMk/>
            <pc:sldMk cId="4010063240" sldId="375"/>
            <ac:picMk id="13" creationId="{72C9AD0E-CF0B-CF6D-A3CA-C2E3B1785443}"/>
          </ac:picMkLst>
        </pc:picChg>
      </pc:sldChg>
    </pc:docChg>
  </pc:docChgLst>
  <pc:docChgLst>
    <pc:chgData name="瑛莉菜 羽田" userId="64c7e7a027abc1d1" providerId="LiveId" clId="{1F5DD968-99F3-466C-8452-E91798297299}"/>
    <pc:docChg chg="custSel modSld">
      <pc:chgData name="瑛莉菜 羽田" userId="64c7e7a027abc1d1" providerId="LiveId" clId="{1F5DD968-99F3-466C-8452-E91798297299}" dt="2024-09-09T06:45:17.273" v="83"/>
      <pc:docMkLst>
        <pc:docMk/>
      </pc:docMkLst>
      <pc:sldChg chg="addSp delSp modSp mod">
        <pc:chgData name="瑛莉菜 羽田" userId="64c7e7a027abc1d1" providerId="LiveId" clId="{1F5DD968-99F3-466C-8452-E91798297299}" dt="2024-09-09T06:45:17.273" v="83"/>
        <pc:sldMkLst>
          <pc:docMk/>
          <pc:sldMk cId="4010063240" sldId="375"/>
        </pc:sldMkLst>
        <pc:spChg chg="mod">
          <ac:chgData name="瑛莉菜 羽田" userId="64c7e7a027abc1d1" providerId="LiveId" clId="{1F5DD968-99F3-466C-8452-E91798297299}" dt="2024-09-09T06:42:59.922" v="49" actId="20577"/>
          <ac:spMkLst>
            <pc:docMk/>
            <pc:sldMk cId="4010063240" sldId="375"/>
            <ac:spMk id="2" creationId="{9C6C646A-4932-0ED0-0A88-228322997931}"/>
          </ac:spMkLst>
        </pc:spChg>
        <pc:spChg chg="mod">
          <ac:chgData name="瑛莉菜 羽田" userId="64c7e7a027abc1d1" providerId="LiveId" clId="{1F5DD968-99F3-466C-8452-E91798297299}" dt="2024-09-09T06:45:17.273" v="83"/>
          <ac:spMkLst>
            <pc:docMk/>
            <pc:sldMk cId="4010063240" sldId="375"/>
            <ac:spMk id="10" creationId="{C3C3B70E-4FFF-B141-8B18-557D6A287CFD}"/>
          </ac:spMkLst>
        </pc:spChg>
        <pc:spChg chg="mod">
          <ac:chgData name="瑛莉菜 羽田" userId="64c7e7a027abc1d1" providerId="LiveId" clId="{1F5DD968-99F3-466C-8452-E91798297299}" dt="2024-09-09T06:44:00.993" v="53" actId="1076"/>
          <ac:spMkLst>
            <pc:docMk/>
            <pc:sldMk cId="4010063240" sldId="375"/>
            <ac:spMk id="14" creationId="{4C1CE79F-7A8C-E943-C2CD-9B9D895545B4}"/>
          </ac:spMkLst>
        </pc:spChg>
        <pc:spChg chg="mod">
          <ac:chgData name="瑛莉菜 羽田" userId="64c7e7a027abc1d1" providerId="LiveId" clId="{1F5DD968-99F3-466C-8452-E91798297299}" dt="2024-09-09T06:40:22.112" v="2" actId="20577"/>
          <ac:spMkLst>
            <pc:docMk/>
            <pc:sldMk cId="4010063240" sldId="375"/>
            <ac:spMk id="23" creationId="{00000000-0000-0000-0000-000000000000}"/>
          </ac:spMkLst>
        </pc:spChg>
        <pc:spChg chg="mod">
          <ac:chgData name="瑛莉菜 羽田" userId="64c7e7a027abc1d1" providerId="LiveId" clId="{1F5DD968-99F3-466C-8452-E91798297299}" dt="2024-09-09T06:42:32.731" v="23"/>
          <ac:spMkLst>
            <pc:docMk/>
            <pc:sldMk cId="4010063240" sldId="375"/>
            <ac:spMk id="65" creationId="{00000000-0000-0000-0000-000000000000}"/>
          </ac:spMkLst>
        </pc:spChg>
        <pc:picChg chg="add mod">
          <ac:chgData name="瑛莉菜 羽田" userId="64c7e7a027abc1d1" providerId="LiveId" clId="{1F5DD968-99F3-466C-8452-E91798297299}" dt="2024-09-09T06:40:54.195" v="7" actId="14100"/>
          <ac:picMkLst>
            <pc:docMk/>
            <pc:sldMk cId="4010063240" sldId="375"/>
            <ac:picMk id="5" creationId="{E8F48936-3C9C-8D85-F2E4-A4C685ACED4F}"/>
          </ac:picMkLst>
        </pc:picChg>
        <pc:picChg chg="del">
          <ac:chgData name="瑛莉菜 羽田" userId="64c7e7a027abc1d1" providerId="LiveId" clId="{1F5DD968-99F3-466C-8452-E91798297299}" dt="2024-09-09T06:40:38.581" v="5" actId="478"/>
          <ac:picMkLst>
            <pc:docMk/>
            <pc:sldMk cId="4010063240" sldId="375"/>
            <ac:picMk id="6" creationId="{A359B2E0-F5F4-DB0C-EDA4-E24DD73A9959}"/>
          </ac:picMkLst>
        </pc:picChg>
        <pc:picChg chg="add mod">
          <ac:chgData name="瑛莉菜 羽田" userId="64c7e7a027abc1d1" providerId="LiveId" clId="{1F5DD968-99F3-466C-8452-E91798297299}" dt="2024-09-09T06:41:56.668" v="22" actId="688"/>
          <ac:picMkLst>
            <pc:docMk/>
            <pc:sldMk cId="4010063240" sldId="375"/>
            <ac:picMk id="8" creationId="{7C0F8CC6-C7C0-2D90-2ED5-5B71F15594F9}"/>
          </ac:picMkLst>
        </pc:picChg>
        <pc:picChg chg="del">
          <ac:chgData name="瑛莉菜 羽田" userId="64c7e7a027abc1d1" providerId="LiveId" clId="{1F5DD968-99F3-466C-8452-E91798297299}" dt="2024-09-09T06:41:16.223" v="12" actId="478"/>
          <ac:picMkLst>
            <pc:docMk/>
            <pc:sldMk cId="4010063240" sldId="375"/>
            <ac:picMk id="9" creationId="{2F8A1978-F973-D960-2581-90F8FFD3DA56}"/>
          </ac:picMkLst>
        </pc:picChg>
        <pc:picChg chg="del">
          <ac:chgData name="瑛莉菜 羽田" userId="64c7e7a027abc1d1" providerId="LiveId" clId="{1F5DD968-99F3-466C-8452-E91798297299}" dt="2024-09-09T06:41:15.593" v="11" actId="478"/>
          <ac:picMkLst>
            <pc:docMk/>
            <pc:sldMk cId="4010063240" sldId="375"/>
            <ac:picMk id="12" creationId="{967B19F9-754D-AA49-2910-A9E2FC8E7AD1}"/>
          </ac:picMkLst>
        </pc:picChg>
        <pc:picChg chg="add mod">
          <ac:chgData name="瑛莉菜 羽田" userId="64c7e7a027abc1d1" providerId="LiveId" clId="{1F5DD968-99F3-466C-8452-E91798297299}" dt="2024-09-09T06:41:53.581" v="21" actId="688"/>
          <ac:picMkLst>
            <pc:docMk/>
            <pc:sldMk cId="4010063240" sldId="375"/>
            <ac:picMk id="13" creationId="{E2A06BA3-862C-5BFE-9C0B-41DF9C197431}"/>
          </ac:picMkLst>
        </pc:picChg>
      </pc:sldChg>
    </pc:docChg>
  </pc:docChgLst>
  <pc:docChgLst>
    <pc:chgData name="瑛莉菜 羽田" userId="64c7e7a027abc1d1" providerId="LiveId" clId="{C4612BEC-09AE-485E-9ADA-A0002A11E5BD}"/>
    <pc:docChg chg="custSel modSld">
      <pc:chgData name="瑛莉菜 羽田" userId="64c7e7a027abc1d1" providerId="LiveId" clId="{C4612BEC-09AE-485E-9ADA-A0002A11E5BD}" dt="2024-09-10T05:34:29.704" v="64" actId="1076"/>
      <pc:docMkLst>
        <pc:docMk/>
      </pc:docMkLst>
      <pc:sldChg chg="addSp delSp modSp mod">
        <pc:chgData name="瑛莉菜 羽田" userId="64c7e7a027abc1d1" providerId="LiveId" clId="{C4612BEC-09AE-485E-9ADA-A0002A11E5BD}" dt="2024-09-10T05:34:29.704" v="64" actId="1076"/>
        <pc:sldMkLst>
          <pc:docMk/>
          <pc:sldMk cId="4010063240" sldId="375"/>
        </pc:sldMkLst>
        <pc:spChg chg="mod">
          <ac:chgData name="瑛莉菜 羽田" userId="64c7e7a027abc1d1" providerId="LiveId" clId="{C4612BEC-09AE-485E-9ADA-A0002A11E5BD}" dt="2024-09-10T05:32:24.236" v="50" actId="20577"/>
          <ac:spMkLst>
            <pc:docMk/>
            <pc:sldMk cId="4010063240" sldId="375"/>
            <ac:spMk id="2" creationId="{9C6C646A-4932-0ED0-0A88-228322997931}"/>
          </ac:spMkLst>
        </pc:spChg>
        <pc:spChg chg="mod">
          <ac:chgData name="瑛莉菜 羽田" userId="64c7e7a027abc1d1" providerId="LiveId" clId="{C4612BEC-09AE-485E-9ADA-A0002A11E5BD}" dt="2024-09-10T05:33:00.234" v="55"/>
          <ac:spMkLst>
            <pc:docMk/>
            <pc:sldMk cId="4010063240" sldId="375"/>
            <ac:spMk id="14" creationId="{4C1CE79F-7A8C-E943-C2CD-9B9D895545B4}"/>
          </ac:spMkLst>
        </pc:spChg>
        <pc:spChg chg="mod">
          <ac:chgData name="瑛莉菜 羽田" userId="64c7e7a027abc1d1" providerId="LiveId" clId="{C4612BEC-09AE-485E-9ADA-A0002A11E5BD}" dt="2024-09-10T04:21:46.772" v="14" actId="20577"/>
          <ac:spMkLst>
            <pc:docMk/>
            <pc:sldMk cId="4010063240" sldId="375"/>
            <ac:spMk id="23" creationId="{00000000-0000-0000-0000-000000000000}"/>
          </ac:spMkLst>
        </pc:spChg>
        <pc:spChg chg="mod">
          <ac:chgData name="瑛莉菜 羽田" userId="64c7e7a027abc1d1" providerId="LiveId" clId="{C4612BEC-09AE-485E-9ADA-A0002A11E5BD}" dt="2024-09-10T05:30:53.369" v="27"/>
          <ac:spMkLst>
            <pc:docMk/>
            <pc:sldMk cId="4010063240" sldId="375"/>
            <ac:spMk id="65" creationId="{00000000-0000-0000-0000-000000000000}"/>
          </ac:spMkLst>
        </pc:spChg>
        <pc:picChg chg="del">
          <ac:chgData name="瑛莉菜 羽田" userId="64c7e7a027abc1d1" providerId="LiveId" clId="{C4612BEC-09AE-485E-9ADA-A0002A11E5BD}" dt="2024-09-10T05:30:42.545" v="15" actId="478"/>
          <ac:picMkLst>
            <pc:docMk/>
            <pc:sldMk cId="4010063240" sldId="375"/>
            <ac:picMk id="5" creationId="{15F727D2-5A52-9B41-24C7-F7816F7BE063}"/>
          </ac:picMkLst>
        </pc:picChg>
        <pc:picChg chg="add mod">
          <ac:chgData name="瑛莉菜 羽田" userId="64c7e7a027abc1d1" providerId="LiveId" clId="{C4612BEC-09AE-485E-9ADA-A0002A11E5BD}" dt="2024-09-10T05:33:19.231" v="58" actId="1076"/>
          <ac:picMkLst>
            <pc:docMk/>
            <pc:sldMk cId="4010063240" sldId="375"/>
            <ac:picMk id="6" creationId="{0F0EA4AA-A86E-702F-E8E7-64514FD264D4}"/>
          </ac:picMkLst>
        </pc:picChg>
        <pc:picChg chg="add mod">
          <ac:chgData name="瑛莉菜 羽田" userId="64c7e7a027abc1d1" providerId="LiveId" clId="{C4612BEC-09AE-485E-9ADA-A0002A11E5BD}" dt="2024-09-10T05:34:08.352" v="61" actId="1076"/>
          <ac:picMkLst>
            <pc:docMk/>
            <pc:sldMk cId="4010063240" sldId="375"/>
            <ac:picMk id="8" creationId="{EBB7296C-D00D-E28B-1260-ED685A9A6BF8}"/>
          </ac:picMkLst>
        </pc:picChg>
        <pc:picChg chg="del">
          <ac:chgData name="瑛莉菜 羽田" userId="64c7e7a027abc1d1" providerId="LiveId" clId="{C4612BEC-09AE-485E-9ADA-A0002A11E5BD}" dt="2024-09-10T05:30:43.555" v="17" actId="478"/>
          <ac:picMkLst>
            <pc:docMk/>
            <pc:sldMk cId="4010063240" sldId="375"/>
            <ac:picMk id="9" creationId="{2589A270-C708-DEDC-B3C2-37D8BC7E2177}"/>
          </ac:picMkLst>
        </pc:picChg>
        <pc:picChg chg="add mod">
          <ac:chgData name="瑛莉菜 羽田" userId="64c7e7a027abc1d1" providerId="LiveId" clId="{C4612BEC-09AE-485E-9ADA-A0002A11E5BD}" dt="2024-09-10T05:34:29.704" v="64" actId="1076"/>
          <ac:picMkLst>
            <pc:docMk/>
            <pc:sldMk cId="4010063240" sldId="375"/>
            <ac:picMk id="12" creationId="{D69F8A15-0F64-0F98-5113-8ED7361898BA}"/>
          </ac:picMkLst>
        </pc:picChg>
        <pc:picChg chg="del">
          <ac:chgData name="瑛莉菜 羽田" userId="64c7e7a027abc1d1" providerId="LiveId" clId="{C4612BEC-09AE-485E-9ADA-A0002A11E5BD}" dt="2024-09-10T05:30:43.208" v="16" actId="478"/>
          <ac:picMkLst>
            <pc:docMk/>
            <pc:sldMk cId="4010063240" sldId="375"/>
            <ac:picMk id="13" creationId="{593A0BFB-91F6-A4C3-212D-7BCF5F93EA82}"/>
          </ac:picMkLst>
        </pc:picChg>
      </pc:sldChg>
    </pc:docChg>
  </pc:docChgLst>
  <pc:docChgLst>
    <pc:chgData name="瑛莉菜 羽田" userId="64c7e7a027abc1d1" providerId="LiveId" clId="{28520FB5-063C-43B6-8A64-8F7C42887CDC}"/>
    <pc:docChg chg="custSel modSld">
      <pc:chgData name="瑛莉菜 羽田" userId="64c7e7a027abc1d1" providerId="LiveId" clId="{28520FB5-063C-43B6-8A64-8F7C42887CDC}" dt="2024-09-09T06:50:10.637" v="72" actId="1076"/>
      <pc:docMkLst>
        <pc:docMk/>
      </pc:docMkLst>
      <pc:sldChg chg="addSp delSp modSp mod">
        <pc:chgData name="瑛莉菜 羽田" userId="64c7e7a027abc1d1" providerId="LiveId" clId="{28520FB5-063C-43B6-8A64-8F7C42887CDC}" dt="2024-09-09T06:50:10.637" v="72" actId="1076"/>
        <pc:sldMkLst>
          <pc:docMk/>
          <pc:sldMk cId="4010063240" sldId="375"/>
        </pc:sldMkLst>
        <pc:spChg chg="mod">
          <ac:chgData name="瑛莉菜 羽田" userId="64c7e7a027abc1d1" providerId="LiveId" clId="{28520FB5-063C-43B6-8A64-8F7C42887CDC}" dt="2024-09-09T06:47:00.052" v="36" actId="20577"/>
          <ac:spMkLst>
            <pc:docMk/>
            <pc:sldMk cId="4010063240" sldId="375"/>
            <ac:spMk id="2" creationId="{9C6C646A-4932-0ED0-0A88-228322997931}"/>
          </ac:spMkLst>
        </pc:spChg>
        <pc:spChg chg="mod">
          <ac:chgData name="瑛莉菜 羽田" userId="64c7e7a027abc1d1" providerId="LiveId" clId="{28520FB5-063C-43B6-8A64-8F7C42887CDC}" dt="2024-09-09T06:47:45.690" v="43" actId="1076"/>
          <ac:spMkLst>
            <pc:docMk/>
            <pc:sldMk cId="4010063240" sldId="375"/>
            <ac:spMk id="14" creationId="{4C1CE79F-7A8C-E943-C2CD-9B9D895545B4}"/>
          </ac:spMkLst>
        </pc:spChg>
        <pc:spChg chg="mod">
          <ac:chgData name="瑛莉菜 羽田" userId="64c7e7a027abc1d1" providerId="LiveId" clId="{28520FB5-063C-43B6-8A64-8F7C42887CDC}" dt="2024-09-09T06:46:15.193" v="0"/>
          <ac:spMkLst>
            <pc:docMk/>
            <pc:sldMk cId="4010063240" sldId="375"/>
            <ac:spMk id="23" creationId="{00000000-0000-0000-0000-000000000000}"/>
          </ac:spMkLst>
        </pc:spChg>
        <pc:spChg chg="mod">
          <ac:chgData name="瑛莉菜 羽田" userId="64c7e7a027abc1d1" providerId="LiveId" clId="{28520FB5-063C-43B6-8A64-8F7C42887CDC}" dt="2024-09-09T06:46:26.429" v="10"/>
          <ac:spMkLst>
            <pc:docMk/>
            <pc:sldMk cId="4010063240" sldId="375"/>
            <ac:spMk id="65" creationId="{00000000-0000-0000-0000-000000000000}"/>
          </ac:spMkLst>
        </pc:spChg>
        <pc:picChg chg="del">
          <ac:chgData name="瑛莉菜 羽田" userId="64c7e7a027abc1d1" providerId="LiveId" clId="{28520FB5-063C-43B6-8A64-8F7C42887CDC}" dt="2024-09-09T06:48:07.833" v="47" actId="478"/>
          <ac:picMkLst>
            <pc:docMk/>
            <pc:sldMk cId="4010063240" sldId="375"/>
            <ac:picMk id="5" creationId="{E8F48936-3C9C-8D85-F2E4-A4C685ACED4F}"/>
          </ac:picMkLst>
        </pc:picChg>
        <pc:picChg chg="add mod">
          <ac:chgData name="瑛莉菜 羽田" userId="64c7e7a027abc1d1" providerId="LiveId" clId="{28520FB5-063C-43B6-8A64-8F7C42887CDC}" dt="2024-09-09T06:48:36.138" v="49" actId="14100"/>
          <ac:picMkLst>
            <pc:docMk/>
            <pc:sldMk cId="4010063240" sldId="375"/>
            <ac:picMk id="6" creationId="{C851B347-6535-375B-F5B6-E26C4FE4F077}"/>
          </ac:picMkLst>
        </pc:picChg>
        <pc:picChg chg="del">
          <ac:chgData name="瑛莉菜 羽田" userId="64c7e7a027abc1d1" providerId="LiveId" clId="{28520FB5-063C-43B6-8A64-8F7C42887CDC}" dt="2024-09-09T06:48:37.849" v="51" actId="478"/>
          <ac:picMkLst>
            <pc:docMk/>
            <pc:sldMk cId="4010063240" sldId="375"/>
            <ac:picMk id="8" creationId="{7C0F8CC6-C7C0-2D90-2ED5-5B71F15594F9}"/>
          </ac:picMkLst>
        </pc:picChg>
        <pc:picChg chg="add mod">
          <ac:chgData name="瑛莉菜 羽田" userId="64c7e7a027abc1d1" providerId="LiveId" clId="{28520FB5-063C-43B6-8A64-8F7C42887CDC}" dt="2024-09-09T06:50:10.637" v="72" actId="1076"/>
          <ac:picMkLst>
            <pc:docMk/>
            <pc:sldMk cId="4010063240" sldId="375"/>
            <ac:picMk id="9" creationId="{39D468F3-C13D-A4FF-3D1C-FA8BB67FEDD4}"/>
          </ac:picMkLst>
        </pc:picChg>
        <pc:picChg chg="add mod">
          <ac:chgData name="瑛莉菜 羽田" userId="64c7e7a027abc1d1" providerId="LiveId" clId="{28520FB5-063C-43B6-8A64-8F7C42887CDC}" dt="2024-09-09T06:49:50.226" v="67" actId="1076"/>
          <ac:picMkLst>
            <pc:docMk/>
            <pc:sldMk cId="4010063240" sldId="375"/>
            <ac:picMk id="12" creationId="{B090BDD4-969A-0667-639D-402EE2C804B8}"/>
          </ac:picMkLst>
        </pc:picChg>
        <pc:picChg chg="del">
          <ac:chgData name="瑛莉菜 羽田" userId="64c7e7a027abc1d1" providerId="LiveId" clId="{28520FB5-063C-43B6-8A64-8F7C42887CDC}" dt="2024-09-09T06:48:37.286" v="50" actId="478"/>
          <ac:picMkLst>
            <pc:docMk/>
            <pc:sldMk cId="4010063240" sldId="375"/>
            <ac:picMk id="13" creationId="{E2A06BA3-862C-5BFE-9C0B-41DF9C197431}"/>
          </ac:picMkLst>
        </pc:picChg>
      </pc:sldChg>
    </pc:docChg>
  </pc:docChgLst>
  <pc:docChgLst>
    <pc:chgData name="瑛莉菜 羽田" userId="64c7e7a027abc1d1" providerId="LiveId" clId="{BC0426D4-D8FF-498C-AB50-8B14D3972075}"/>
    <pc:docChg chg="custSel modSld">
      <pc:chgData name="瑛莉菜 羽田" userId="64c7e7a027abc1d1" providerId="LiveId" clId="{BC0426D4-D8FF-498C-AB50-8B14D3972075}" dt="2024-09-10T03:25:39.161" v="84" actId="1076"/>
      <pc:docMkLst>
        <pc:docMk/>
      </pc:docMkLst>
      <pc:sldChg chg="addSp delSp modSp mod">
        <pc:chgData name="瑛莉菜 羽田" userId="64c7e7a027abc1d1" providerId="LiveId" clId="{BC0426D4-D8FF-498C-AB50-8B14D3972075}" dt="2024-09-10T03:25:39.161" v="84" actId="1076"/>
        <pc:sldMkLst>
          <pc:docMk/>
          <pc:sldMk cId="4010063240" sldId="375"/>
        </pc:sldMkLst>
        <pc:spChg chg="mod">
          <ac:chgData name="瑛莉菜 羽田" userId="64c7e7a027abc1d1" providerId="LiveId" clId="{BC0426D4-D8FF-498C-AB50-8B14D3972075}" dt="2024-09-10T03:22:55.943" v="53" actId="20577"/>
          <ac:spMkLst>
            <pc:docMk/>
            <pc:sldMk cId="4010063240" sldId="375"/>
            <ac:spMk id="2" creationId="{9C6C646A-4932-0ED0-0A88-228322997931}"/>
          </ac:spMkLst>
        </pc:spChg>
        <pc:spChg chg="mod">
          <ac:chgData name="瑛莉菜 羽田" userId="64c7e7a027abc1d1" providerId="LiveId" clId="{BC0426D4-D8FF-498C-AB50-8B14D3972075}" dt="2024-09-10T03:23:26.048" v="59" actId="20577"/>
          <ac:spMkLst>
            <pc:docMk/>
            <pc:sldMk cId="4010063240" sldId="375"/>
            <ac:spMk id="14" creationId="{4C1CE79F-7A8C-E943-C2CD-9B9D895545B4}"/>
          </ac:spMkLst>
        </pc:spChg>
        <pc:spChg chg="mod">
          <ac:chgData name="瑛莉菜 羽田" userId="64c7e7a027abc1d1" providerId="LiveId" clId="{BC0426D4-D8FF-498C-AB50-8B14D3972075}" dt="2024-09-10T03:22:21.786" v="17" actId="20577"/>
          <ac:spMkLst>
            <pc:docMk/>
            <pc:sldMk cId="4010063240" sldId="375"/>
            <ac:spMk id="23" creationId="{00000000-0000-0000-0000-000000000000}"/>
          </ac:spMkLst>
        </pc:spChg>
        <pc:spChg chg="mod">
          <ac:chgData name="瑛莉菜 羽田" userId="64c7e7a027abc1d1" providerId="LiveId" clId="{BC0426D4-D8FF-498C-AB50-8B14D3972075}" dt="2024-09-10T03:22:30.240" v="27"/>
          <ac:spMkLst>
            <pc:docMk/>
            <pc:sldMk cId="4010063240" sldId="375"/>
            <ac:spMk id="65" creationId="{00000000-0000-0000-0000-000000000000}"/>
          </ac:spMkLst>
        </pc:spChg>
        <pc:picChg chg="add mod">
          <ac:chgData name="瑛莉菜 羽田" userId="64c7e7a027abc1d1" providerId="LiveId" clId="{BC0426D4-D8FF-498C-AB50-8B14D3972075}" dt="2024-09-10T03:24:20.538" v="70" actId="1076"/>
          <ac:picMkLst>
            <pc:docMk/>
            <pc:sldMk cId="4010063240" sldId="375"/>
            <ac:picMk id="5" creationId="{AC5D3112-8B1B-1282-C824-6568D768906B}"/>
          </ac:picMkLst>
        </pc:picChg>
        <pc:picChg chg="del">
          <ac:chgData name="瑛莉菜 羽田" userId="64c7e7a027abc1d1" providerId="LiveId" clId="{BC0426D4-D8FF-498C-AB50-8B14D3972075}" dt="2024-09-10T03:23:29.777" v="60" actId="478"/>
          <ac:picMkLst>
            <pc:docMk/>
            <pc:sldMk cId="4010063240" sldId="375"/>
            <ac:picMk id="6" creationId="{AC794ED6-96BB-27ED-B7C4-809607883AFA}"/>
          </ac:picMkLst>
        </pc:picChg>
        <pc:picChg chg="del">
          <ac:chgData name="瑛莉菜 羽田" userId="64c7e7a027abc1d1" providerId="LiveId" clId="{BC0426D4-D8FF-498C-AB50-8B14D3972075}" dt="2024-09-10T03:23:30.343" v="61" actId="478"/>
          <ac:picMkLst>
            <pc:docMk/>
            <pc:sldMk cId="4010063240" sldId="375"/>
            <ac:picMk id="8" creationId="{6D3C2BBB-DFD9-A2D7-3D5F-BC1D2ECF94A6}"/>
          </ac:picMkLst>
        </pc:picChg>
        <pc:picChg chg="add mod">
          <ac:chgData name="瑛莉菜 羽田" userId="64c7e7a027abc1d1" providerId="LiveId" clId="{BC0426D4-D8FF-498C-AB50-8B14D3972075}" dt="2024-09-10T03:24:26.121" v="72" actId="1076"/>
          <ac:picMkLst>
            <pc:docMk/>
            <pc:sldMk cId="4010063240" sldId="375"/>
            <ac:picMk id="9" creationId="{6CBB89E2-1269-BC1C-5CB7-5AE08936DABC}"/>
          </ac:picMkLst>
        </pc:picChg>
        <pc:picChg chg="del">
          <ac:chgData name="瑛莉菜 羽田" userId="64c7e7a027abc1d1" providerId="LiveId" clId="{BC0426D4-D8FF-498C-AB50-8B14D3972075}" dt="2024-09-10T03:23:30.725" v="62" actId="478"/>
          <ac:picMkLst>
            <pc:docMk/>
            <pc:sldMk cId="4010063240" sldId="375"/>
            <ac:picMk id="12" creationId="{1BC4AD53-76B3-49FD-EC90-B3DC0AB4025F}"/>
          </ac:picMkLst>
        </pc:picChg>
        <pc:picChg chg="add mod">
          <ac:chgData name="瑛莉菜 羽田" userId="64c7e7a027abc1d1" providerId="LiveId" clId="{BC0426D4-D8FF-498C-AB50-8B14D3972075}" dt="2024-09-10T03:24:48.132" v="76" actId="1076"/>
          <ac:picMkLst>
            <pc:docMk/>
            <pc:sldMk cId="4010063240" sldId="375"/>
            <ac:picMk id="13" creationId="{2561C797-AEA5-7F6E-E04D-9E67EB71D9C3}"/>
          </ac:picMkLst>
        </pc:picChg>
        <pc:picChg chg="add mod">
          <ac:chgData name="瑛莉菜 羽田" userId="64c7e7a027abc1d1" providerId="LiveId" clId="{BC0426D4-D8FF-498C-AB50-8B14D3972075}" dt="2024-09-10T03:25:07.681" v="81" actId="1076"/>
          <ac:picMkLst>
            <pc:docMk/>
            <pc:sldMk cId="4010063240" sldId="375"/>
            <ac:picMk id="18" creationId="{C9F1403B-28D3-3EC1-CF7B-4EA22F09BC87}"/>
          </ac:picMkLst>
        </pc:picChg>
        <pc:picChg chg="add mod">
          <ac:chgData name="瑛莉菜 羽田" userId="64c7e7a027abc1d1" providerId="LiveId" clId="{BC0426D4-D8FF-498C-AB50-8B14D3972075}" dt="2024-09-10T03:25:39.161" v="84" actId="1076"/>
          <ac:picMkLst>
            <pc:docMk/>
            <pc:sldMk cId="4010063240" sldId="375"/>
            <ac:picMk id="21" creationId="{3F7AAAA4-EDBD-D246-4A49-6E8B7AC16916}"/>
          </ac:picMkLst>
        </pc:picChg>
      </pc:sldChg>
    </pc:docChg>
  </pc:docChgLst>
  <pc:docChgLst>
    <pc:chgData name="瑛莉菜 羽田" userId="64c7e7a027abc1d1" providerId="LiveId" clId="{937F76DC-A818-4C9F-ABC9-82803FE0407D}"/>
    <pc:docChg chg="custSel modSld">
      <pc:chgData name="瑛莉菜 羽田" userId="64c7e7a027abc1d1" providerId="LiveId" clId="{937F76DC-A818-4C9F-ABC9-82803FE0407D}" dt="2024-09-09T07:50:11.109" v="56" actId="14100"/>
      <pc:docMkLst>
        <pc:docMk/>
      </pc:docMkLst>
      <pc:sldChg chg="addSp delSp modSp mod">
        <pc:chgData name="瑛莉菜 羽田" userId="64c7e7a027abc1d1" providerId="LiveId" clId="{937F76DC-A818-4C9F-ABC9-82803FE0407D}" dt="2024-09-09T07:50:11.109" v="56" actId="14100"/>
        <pc:sldMkLst>
          <pc:docMk/>
          <pc:sldMk cId="4010063240" sldId="375"/>
        </pc:sldMkLst>
        <pc:spChg chg="mod">
          <ac:chgData name="瑛莉菜 羽田" userId="64c7e7a027abc1d1" providerId="LiveId" clId="{937F76DC-A818-4C9F-ABC9-82803FE0407D}" dt="2024-09-09T07:47:56.105" v="31" actId="20577"/>
          <ac:spMkLst>
            <pc:docMk/>
            <pc:sldMk cId="4010063240" sldId="375"/>
            <ac:spMk id="2" creationId="{9C6C646A-4932-0ED0-0A88-228322997931}"/>
          </ac:spMkLst>
        </pc:spChg>
        <pc:spChg chg="mod">
          <ac:chgData name="瑛莉菜 羽田" userId="64c7e7a027abc1d1" providerId="LiveId" clId="{937F76DC-A818-4C9F-ABC9-82803FE0407D}" dt="2024-09-09T07:48:24.712" v="34"/>
          <ac:spMkLst>
            <pc:docMk/>
            <pc:sldMk cId="4010063240" sldId="375"/>
            <ac:spMk id="14" creationId="{4C1CE79F-7A8C-E943-C2CD-9B9D895545B4}"/>
          </ac:spMkLst>
        </pc:spChg>
        <pc:spChg chg="mod">
          <ac:chgData name="瑛莉菜 羽田" userId="64c7e7a027abc1d1" providerId="LiveId" clId="{937F76DC-A818-4C9F-ABC9-82803FE0407D}" dt="2024-09-09T07:47:22.117" v="0"/>
          <ac:spMkLst>
            <pc:docMk/>
            <pc:sldMk cId="4010063240" sldId="375"/>
            <ac:spMk id="23" creationId="{00000000-0000-0000-0000-000000000000}"/>
          </ac:spMkLst>
        </pc:spChg>
        <pc:spChg chg="mod">
          <ac:chgData name="瑛莉菜 羽田" userId="64c7e7a027abc1d1" providerId="LiveId" clId="{937F76DC-A818-4C9F-ABC9-82803FE0407D}" dt="2024-09-09T07:47:30.116" v="1"/>
          <ac:spMkLst>
            <pc:docMk/>
            <pc:sldMk cId="4010063240" sldId="375"/>
            <ac:spMk id="65" creationId="{00000000-0000-0000-0000-000000000000}"/>
          </ac:spMkLst>
        </pc:spChg>
        <pc:picChg chg="del">
          <ac:chgData name="瑛莉菜 羽田" userId="64c7e7a027abc1d1" providerId="LiveId" clId="{937F76DC-A818-4C9F-ABC9-82803FE0407D}" dt="2024-09-09T07:48:44.567" v="37" actId="478"/>
          <ac:picMkLst>
            <pc:docMk/>
            <pc:sldMk cId="4010063240" sldId="375"/>
            <ac:picMk id="5" creationId="{695C7DD8-8CDE-194F-0A50-65CF1FE049A9}"/>
          </ac:picMkLst>
        </pc:picChg>
        <pc:picChg chg="add mod">
          <ac:chgData name="瑛莉菜 羽田" userId="64c7e7a027abc1d1" providerId="LiveId" clId="{937F76DC-A818-4C9F-ABC9-82803FE0407D}" dt="2024-09-09T07:48:50.612" v="39" actId="14100"/>
          <ac:picMkLst>
            <pc:docMk/>
            <pc:sldMk cId="4010063240" sldId="375"/>
            <ac:picMk id="6" creationId="{1135EECE-504F-9424-ACC0-FE9A43FC3E48}"/>
          </ac:picMkLst>
        </pc:picChg>
        <pc:picChg chg="add mod">
          <ac:chgData name="瑛莉菜 羽田" userId="64c7e7a027abc1d1" providerId="LiveId" clId="{937F76DC-A818-4C9F-ABC9-82803FE0407D}" dt="2024-09-09T07:50:04.823" v="53" actId="1076"/>
          <ac:picMkLst>
            <pc:docMk/>
            <pc:sldMk cId="4010063240" sldId="375"/>
            <ac:picMk id="8" creationId="{177B220F-D93E-3FE7-549B-B287A9F85141}"/>
          </ac:picMkLst>
        </pc:picChg>
        <pc:picChg chg="del">
          <ac:chgData name="瑛莉菜 羽田" userId="64c7e7a027abc1d1" providerId="LiveId" clId="{937F76DC-A818-4C9F-ABC9-82803FE0407D}" dt="2024-09-09T07:48:52.233" v="41" actId="478"/>
          <ac:picMkLst>
            <pc:docMk/>
            <pc:sldMk cId="4010063240" sldId="375"/>
            <ac:picMk id="9" creationId="{841D5187-ECE4-6A97-AEB5-640688B29174}"/>
          </ac:picMkLst>
        </pc:picChg>
        <pc:picChg chg="add mod">
          <ac:chgData name="瑛莉菜 羽田" userId="64c7e7a027abc1d1" providerId="LiveId" clId="{937F76DC-A818-4C9F-ABC9-82803FE0407D}" dt="2024-09-09T07:50:11.109" v="56" actId="14100"/>
          <ac:picMkLst>
            <pc:docMk/>
            <pc:sldMk cId="4010063240" sldId="375"/>
            <ac:picMk id="12" creationId="{33D79CC4-8718-ECD8-6487-89CBC6A8A6E2}"/>
          </ac:picMkLst>
        </pc:picChg>
        <pc:picChg chg="del">
          <ac:chgData name="瑛莉菜 羽田" userId="64c7e7a027abc1d1" providerId="LiveId" clId="{937F76DC-A818-4C9F-ABC9-82803FE0407D}" dt="2024-09-09T07:48:51.766" v="40" actId="478"/>
          <ac:picMkLst>
            <pc:docMk/>
            <pc:sldMk cId="4010063240" sldId="375"/>
            <ac:picMk id="13" creationId="{98EA3F65-0DCD-953B-6A0A-B9C228C02148}"/>
          </ac:picMkLst>
        </pc:picChg>
      </pc:sldChg>
    </pc:docChg>
  </pc:docChgLst>
  <pc:docChgLst>
    <pc:chgData name="瑛莉菜 羽田" userId="64c7e7a027abc1d1" providerId="LiveId" clId="{E3D4F9FA-4217-4261-99FB-76A06064D0EB}"/>
    <pc:docChg chg="custSel modSld">
      <pc:chgData name="瑛莉菜 羽田" userId="64c7e7a027abc1d1" providerId="LiveId" clId="{E3D4F9FA-4217-4261-99FB-76A06064D0EB}" dt="2024-09-10T03:19:56.346" v="85" actId="1076"/>
      <pc:docMkLst>
        <pc:docMk/>
      </pc:docMkLst>
      <pc:sldChg chg="addSp delSp modSp mod">
        <pc:chgData name="瑛莉菜 羽田" userId="64c7e7a027abc1d1" providerId="LiveId" clId="{E3D4F9FA-4217-4261-99FB-76A06064D0EB}" dt="2024-09-10T03:19:56.346" v="85" actId="1076"/>
        <pc:sldMkLst>
          <pc:docMk/>
          <pc:sldMk cId="4010063240" sldId="375"/>
        </pc:sldMkLst>
        <pc:spChg chg="mod">
          <ac:chgData name="瑛莉菜 羽田" userId="64c7e7a027abc1d1" providerId="LiveId" clId="{E3D4F9FA-4217-4261-99FB-76A06064D0EB}" dt="2024-09-10T03:16:59.247" v="53" actId="20577"/>
          <ac:spMkLst>
            <pc:docMk/>
            <pc:sldMk cId="4010063240" sldId="375"/>
            <ac:spMk id="2" creationId="{9C6C646A-4932-0ED0-0A88-228322997931}"/>
          </ac:spMkLst>
        </pc:spChg>
        <pc:spChg chg="mod">
          <ac:chgData name="瑛莉菜 羽田" userId="64c7e7a027abc1d1" providerId="LiveId" clId="{E3D4F9FA-4217-4261-99FB-76A06064D0EB}" dt="2024-09-10T03:17:37.784" v="60" actId="20577"/>
          <ac:spMkLst>
            <pc:docMk/>
            <pc:sldMk cId="4010063240" sldId="375"/>
            <ac:spMk id="14" creationId="{4C1CE79F-7A8C-E943-C2CD-9B9D895545B4}"/>
          </ac:spMkLst>
        </pc:spChg>
        <pc:spChg chg="mod">
          <ac:chgData name="瑛莉菜 羽田" userId="64c7e7a027abc1d1" providerId="LiveId" clId="{E3D4F9FA-4217-4261-99FB-76A06064D0EB}" dt="2024-09-10T03:15:59.171" v="17" actId="20577"/>
          <ac:spMkLst>
            <pc:docMk/>
            <pc:sldMk cId="4010063240" sldId="375"/>
            <ac:spMk id="23" creationId="{00000000-0000-0000-0000-000000000000}"/>
          </ac:spMkLst>
        </pc:spChg>
        <pc:spChg chg="mod">
          <ac:chgData name="瑛莉菜 羽田" userId="64c7e7a027abc1d1" providerId="LiveId" clId="{E3D4F9FA-4217-4261-99FB-76A06064D0EB}" dt="2024-09-10T03:16:08.574" v="27"/>
          <ac:spMkLst>
            <pc:docMk/>
            <pc:sldMk cId="4010063240" sldId="375"/>
            <ac:spMk id="65" creationId="{00000000-0000-0000-0000-000000000000}"/>
          </ac:spMkLst>
        </pc:spChg>
        <pc:picChg chg="del">
          <ac:chgData name="瑛莉菜 羽田" userId="64c7e7a027abc1d1" providerId="LiveId" clId="{E3D4F9FA-4217-4261-99FB-76A06064D0EB}" dt="2024-09-10T03:17:02.965" v="54" actId="478"/>
          <ac:picMkLst>
            <pc:docMk/>
            <pc:sldMk cId="4010063240" sldId="375"/>
            <ac:picMk id="5" creationId="{362357D2-4DC3-B2F4-3D27-7CCAA577C4F5}"/>
          </ac:picMkLst>
        </pc:picChg>
        <pc:picChg chg="add mod">
          <ac:chgData name="瑛莉菜 羽田" userId="64c7e7a027abc1d1" providerId="LiveId" clId="{E3D4F9FA-4217-4261-99FB-76A06064D0EB}" dt="2024-09-10T03:18:26.466" v="65" actId="1076"/>
          <ac:picMkLst>
            <pc:docMk/>
            <pc:sldMk cId="4010063240" sldId="375"/>
            <ac:picMk id="6" creationId="{AC794ED6-96BB-27ED-B7C4-809607883AFA}"/>
          </ac:picMkLst>
        </pc:picChg>
        <pc:picChg chg="add mod">
          <ac:chgData name="瑛莉菜 羽田" userId="64c7e7a027abc1d1" providerId="LiveId" clId="{E3D4F9FA-4217-4261-99FB-76A06064D0EB}" dt="2024-09-10T03:18:57.020" v="70" actId="1076"/>
          <ac:picMkLst>
            <pc:docMk/>
            <pc:sldMk cId="4010063240" sldId="375"/>
            <ac:picMk id="8" creationId="{6D3C2BBB-DFD9-A2D7-3D5F-BC1D2ECF94A6}"/>
          </ac:picMkLst>
        </pc:picChg>
        <pc:picChg chg="del">
          <ac:chgData name="瑛莉菜 羽田" userId="64c7e7a027abc1d1" providerId="LiveId" clId="{E3D4F9FA-4217-4261-99FB-76A06064D0EB}" dt="2024-09-10T03:17:04.086" v="56" actId="478"/>
          <ac:picMkLst>
            <pc:docMk/>
            <pc:sldMk cId="4010063240" sldId="375"/>
            <ac:picMk id="9" creationId="{6D554058-3577-9C30-70D4-E85F0D85C62D}"/>
          </ac:picMkLst>
        </pc:picChg>
        <pc:picChg chg="add mod">
          <ac:chgData name="瑛莉菜 羽田" userId="64c7e7a027abc1d1" providerId="LiveId" clId="{E3D4F9FA-4217-4261-99FB-76A06064D0EB}" dt="2024-09-10T03:19:17.366" v="75" actId="1076"/>
          <ac:picMkLst>
            <pc:docMk/>
            <pc:sldMk cId="4010063240" sldId="375"/>
            <ac:picMk id="12" creationId="{1BC4AD53-76B3-49FD-EC90-B3DC0AB4025F}"/>
          </ac:picMkLst>
        </pc:picChg>
        <pc:picChg chg="del">
          <ac:chgData name="瑛莉菜 羽田" userId="64c7e7a027abc1d1" providerId="LiveId" clId="{E3D4F9FA-4217-4261-99FB-76A06064D0EB}" dt="2024-09-10T03:17:03.527" v="55" actId="478"/>
          <ac:picMkLst>
            <pc:docMk/>
            <pc:sldMk cId="4010063240" sldId="375"/>
            <ac:picMk id="13" creationId="{DA86B3A8-ECB6-A303-D590-0A4A71397845}"/>
          </ac:picMkLst>
        </pc:picChg>
        <pc:picChg chg="add mod">
          <ac:chgData name="瑛莉菜 羽田" userId="64c7e7a027abc1d1" providerId="LiveId" clId="{E3D4F9FA-4217-4261-99FB-76A06064D0EB}" dt="2024-09-10T03:19:56.346" v="85" actId="1076"/>
          <ac:picMkLst>
            <pc:docMk/>
            <pc:sldMk cId="4010063240" sldId="375"/>
            <ac:picMk id="17" creationId="{3F1F883D-7697-BBE0-3390-156397C0AF66}"/>
          </ac:picMkLst>
        </pc:picChg>
        <pc:picChg chg="add mod">
          <ac:chgData name="瑛莉菜 羽田" userId="64c7e7a027abc1d1" providerId="LiveId" clId="{E3D4F9FA-4217-4261-99FB-76A06064D0EB}" dt="2024-09-10T03:19:47.604" v="83" actId="1076"/>
          <ac:picMkLst>
            <pc:docMk/>
            <pc:sldMk cId="4010063240" sldId="375"/>
            <ac:picMk id="19" creationId="{684D5D22-F095-AAFD-0D28-3319C9C166FE}"/>
          </ac:picMkLst>
        </pc:picChg>
      </pc:sldChg>
    </pc:docChg>
  </pc:docChgLst>
  <pc:docChgLst>
    <pc:chgData name="瑛莉菜 羽田" userId="64c7e7a027abc1d1" providerId="LiveId" clId="{81ADDE09-8A5B-4D56-B405-67C63B6D87FD}"/>
    <pc:docChg chg="undo redo custSel modSld">
      <pc:chgData name="瑛莉菜 羽田" userId="64c7e7a027abc1d1" providerId="LiveId" clId="{81ADDE09-8A5B-4D56-B405-67C63B6D87FD}" dt="2024-09-09T06:18:15.475" v="287"/>
      <pc:docMkLst>
        <pc:docMk/>
      </pc:docMkLst>
      <pc:sldChg chg="addSp delSp modSp mod">
        <pc:chgData name="瑛莉菜 羽田" userId="64c7e7a027abc1d1" providerId="LiveId" clId="{81ADDE09-8A5B-4D56-B405-67C63B6D87FD}" dt="2024-09-09T06:18:15.475" v="287"/>
        <pc:sldMkLst>
          <pc:docMk/>
          <pc:sldMk cId="4010063240" sldId="375"/>
        </pc:sldMkLst>
        <pc:spChg chg="mod">
          <ac:chgData name="瑛莉菜 羽田" userId="64c7e7a027abc1d1" providerId="LiveId" clId="{81ADDE09-8A5B-4D56-B405-67C63B6D87FD}" dt="2024-09-09T06:09:07.121" v="222" actId="20577"/>
          <ac:spMkLst>
            <pc:docMk/>
            <pc:sldMk cId="4010063240" sldId="375"/>
            <ac:spMk id="2" creationId="{9C6C646A-4932-0ED0-0A88-228322997931}"/>
          </ac:spMkLst>
        </pc:spChg>
        <pc:spChg chg="add mod">
          <ac:chgData name="瑛莉菜 羽田" userId="64c7e7a027abc1d1" providerId="LiveId" clId="{81ADDE09-8A5B-4D56-B405-67C63B6D87FD}" dt="2024-09-09T03:40:18.989" v="54" actId="1076"/>
          <ac:spMkLst>
            <pc:docMk/>
            <pc:sldMk cId="4010063240" sldId="375"/>
            <ac:spMk id="10" creationId="{C3C3B70E-4FFF-B141-8B18-557D6A287CFD}"/>
          </ac:spMkLst>
        </pc:spChg>
        <pc:spChg chg="add del">
          <ac:chgData name="瑛莉菜 羽田" userId="64c7e7a027abc1d1" providerId="LiveId" clId="{81ADDE09-8A5B-4D56-B405-67C63B6D87FD}" dt="2024-09-09T03:41:19.025" v="80" actId="22"/>
          <ac:spMkLst>
            <pc:docMk/>
            <pc:sldMk cId="4010063240" sldId="375"/>
            <ac:spMk id="12" creationId="{296B9931-71C5-E99F-1B99-80E5CFC0AA5F}"/>
          </ac:spMkLst>
        </pc:spChg>
        <pc:spChg chg="add mod">
          <ac:chgData name="瑛莉菜 羽田" userId="64c7e7a027abc1d1" providerId="LiveId" clId="{81ADDE09-8A5B-4D56-B405-67C63B6D87FD}" dt="2024-09-09T06:07:03.966" v="169"/>
          <ac:spMkLst>
            <pc:docMk/>
            <pc:sldMk cId="4010063240" sldId="375"/>
            <ac:spMk id="14" creationId="{4C1CE79F-7A8C-E943-C2CD-9B9D895545B4}"/>
          </ac:spMkLst>
        </pc:spChg>
        <pc:spChg chg="mod">
          <ac:chgData name="瑛莉菜 羽田" userId="64c7e7a027abc1d1" providerId="LiveId" clId="{81ADDE09-8A5B-4D56-B405-67C63B6D87FD}" dt="2024-09-09T03:32:33.597" v="22"/>
          <ac:spMkLst>
            <pc:docMk/>
            <pc:sldMk cId="4010063240" sldId="375"/>
            <ac:spMk id="23" creationId="{00000000-0000-0000-0000-000000000000}"/>
          </ac:spMkLst>
        </pc:spChg>
        <pc:spChg chg="mod">
          <ac:chgData name="瑛莉菜 羽田" userId="64c7e7a027abc1d1" providerId="LiveId" clId="{81ADDE09-8A5B-4D56-B405-67C63B6D87FD}" dt="2024-09-09T03:42:12.277" v="102" actId="1076"/>
          <ac:spMkLst>
            <pc:docMk/>
            <pc:sldMk cId="4010063240" sldId="375"/>
            <ac:spMk id="65" creationId="{00000000-0000-0000-0000-000000000000}"/>
          </ac:spMkLst>
        </pc:spChg>
        <pc:spChg chg="mod">
          <ac:chgData name="瑛莉菜 羽田" userId="64c7e7a027abc1d1" providerId="LiveId" clId="{81ADDE09-8A5B-4D56-B405-67C63B6D87FD}" dt="2024-09-09T06:16:17.546" v="256" actId="20577"/>
          <ac:spMkLst>
            <pc:docMk/>
            <pc:sldMk cId="4010063240" sldId="375"/>
            <ac:spMk id="66" creationId="{00000000-0000-0000-0000-000000000000}"/>
          </ac:spMkLst>
        </pc:spChg>
        <pc:spChg chg="mod">
          <ac:chgData name="瑛莉菜 羽田" userId="64c7e7a027abc1d1" providerId="LiveId" clId="{81ADDE09-8A5B-4D56-B405-67C63B6D87FD}" dt="2024-09-09T06:18:15.475" v="287"/>
          <ac:spMkLst>
            <pc:docMk/>
            <pc:sldMk cId="4010063240" sldId="375"/>
            <ac:spMk id="67" creationId="{00000000-0000-0000-0000-000000000000}"/>
          </ac:spMkLst>
        </pc:spChg>
        <pc:spChg chg="mod">
          <ac:chgData name="瑛莉菜 羽田" userId="64c7e7a027abc1d1" providerId="LiveId" clId="{81ADDE09-8A5B-4D56-B405-67C63B6D87FD}" dt="2024-09-09T03:42:54.720" v="143"/>
          <ac:spMkLst>
            <pc:docMk/>
            <pc:sldMk cId="4010063240" sldId="375"/>
            <ac:spMk id="69" creationId="{00000000-0000-0000-0000-000000000000}"/>
          </ac:spMkLst>
        </pc:spChg>
        <pc:spChg chg="mod">
          <ac:chgData name="瑛莉菜 羽田" userId="64c7e7a027abc1d1" providerId="LiveId" clId="{81ADDE09-8A5B-4D56-B405-67C63B6D87FD}" dt="2024-09-09T03:39:30.363" v="44" actId="20577"/>
          <ac:spMkLst>
            <pc:docMk/>
            <pc:sldMk cId="4010063240" sldId="375"/>
            <ac:spMk id="72" creationId="{00000000-0000-0000-0000-000000000000}"/>
          </ac:spMkLst>
        </pc:spChg>
        <pc:spChg chg="mod">
          <ac:chgData name="瑛莉菜 羽田" userId="64c7e7a027abc1d1" providerId="LiveId" clId="{81ADDE09-8A5B-4D56-B405-67C63B6D87FD}" dt="2024-09-09T03:51:20.487" v="146" actId="20577"/>
          <ac:spMkLst>
            <pc:docMk/>
            <pc:sldMk cId="4010063240" sldId="375"/>
            <ac:spMk id="75" creationId="{00000000-0000-0000-0000-000000000000}"/>
          </ac:spMkLst>
        </pc:spChg>
        <pc:spChg chg="mod">
          <ac:chgData name="瑛莉菜 羽田" userId="64c7e7a027abc1d1" providerId="LiveId" clId="{81ADDE09-8A5B-4D56-B405-67C63B6D87FD}" dt="2024-09-09T06:05:36.612" v="147" actId="20577"/>
          <ac:spMkLst>
            <pc:docMk/>
            <pc:sldMk cId="4010063240" sldId="375"/>
            <ac:spMk id="84" creationId="{00000000-0000-0000-0000-000000000000}"/>
          </ac:spMkLst>
        </pc:spChg>
        <pc:picChg chg="add mod">
          <ac:chgData name="瑛莉菜 羽田" userId="64c7e7a027abc1d1" providerId="LiveId" clId="{81ADDE09-8A5B-4D56-B405-67C63B6D87FD}" dt="2024-09-09T06:12:34.097" v="254" actId="1076"/>
          <ac:picMkLst>
            <pc:docMk/>
            <pc:sldMk cId="4010063240" sldId="375"/>
            <ac:picMk id="5" creationId="{ECC44B30-6B14-8C0A-C875-FF7269D9DD0E}"/>
          </ac:picMkLst>
        </pc:picChg>
        <pc:picChg chg="del">
          <ac:chgData name="瑛莉菜 羽田" userId="64c7e7a027abc1d1" providerId="LiveId" clId="{81ADDE09-8A5B-4D56-B405-67C63B6D87FD}" dt="2024-09-09T03:32:44.797" v="23" actId="478"/>
          <ac:picMkLst>
            <pc:docMk/>
            <pc:sldMk cId="4010063240" sldId="375"/>
            <ac:picMk id="7" creationId="{D0A9ADCF-34A7-A10D-03CA-AFCEEB5C0D77}"/>
          </ac:picMkLst>
        </pc:picChg>
        <pc:picChg chg="add mod ord">
          <ac:chgData name="瑛莉菜 羽田" userId="64c7e7a027abc1d1" providerId="LiveId" clId="{81ADDE09-8A5B-4D56-B405-67C63B6D87FD}" dt="2024-09-09T06:12:20.713" v="252" actId="1076"/>
          <ac:picMkLst>
            <pc:docMk/>
            <pc:sldMk cId="4010063240" sldId="375"/>
            <ac:picMk id="8" creationId="{309664C9-FA8A-3CFB-649A-C558E60276DE}"/>
          </ac:picMkLst>
        </pc:picChg>
        <pc:picChg chg="add mod ord">
          <ac:chgData name="瑛莉菜 羽田" userId="64c7e7a027abc1d1" providerId="LiveId" clId="{81ADDE09-8A5B-4D56-B405-67C63B6D87FD}" dt="2024-09-09T06:12:27.765" v="253" actId="14100"/>
          <ac:picMkLst>
            <pc:docMk/>
            <pc:sldMk cId="4010063240" sldId="375"/>
            <ac:picMk id="16" creationId="{23DC3A5C-4E91-D645-11A3-CECA71D30C9E}"/>
          </ac:picMkLst>
        </pc:picChg>
        <pc:picChg chg="del">
          <ac:chgData name="瑛莉菜 羽田" userId="64c7e7a027abc1d1" providerId="LiveId" clId="{81ADDE09-8A5B-4D56-B405-67C63B6D87FD}" dt="2024-09-09T03:32:45.994" v="24" actId="478"/>
          <ac:picMkLst>
            <pc:docMk/>
            <pc:sldMk cId="4010063240" sldId="375"/>
            <ac:picMk id="1026" creationId="{00000000-0000-0000-0000-000000000000}"/>
          </ac:picMkLst>
        </pc:picChg>
      </pc:sldChg>
    </pc:docChg>
  </pc:docChgLst>
  <pc:docChgLst>
    <pc:chgData name="瑛莉菜 羽田" userId="64c7e7a027abc1d1" providerId="LiveId" clId="{17ADA02D-003E-48BA-9884-AB8AE95E0D50}"/>
    <pc:docChg chg="custSel modSld">
      <pc:chgData name="瑛莉菜 羽田" userId="64c7e7a027abc1d1" providerId="LiveId" clId="{17ADA02D-003E-48BA-9884-AB8AE95E0D50}" dt="2024-09-10T02:34:30.625" v="105" actId="14100"/>
      <pc:docMkLst>
        <pc:docMk/>
      </pc:docMkLst>
      <pc:sldChg chg="addSp delSp modSp mod">
        <pc:chgData name="瑛莉菜 羽田" userId="64c7e7a027abc1d1" providerId="LiveId" clId="{17ADA02D-003E-48BA-9884-AB8AE95E0D50}" dt="2024-09-10T02:34:30.625" v="105" actId="14100"/>
        <pc:sldMkLst>
          <pc:docMk/>
          <pc:sldMk cId="4010063240" sldId="375"/>
        </pc:sldMkLst>
        <pc:spChg chg="mod">
          <ac:chgData name="瑛莉菜 羽田" userId="64c7e7a027abc1d1" providerId="LiveId" clId="{17ADA02D-003E-48BA-9884-AB8AE95E0D50}" dt="2024-09-10T02:31:59.227" v="59" actId="20577"/>
          <ac:spMkLst>
            <pc:docMk/>
            <pc:sldMk cId="4010063240" sldId="375"/>
            <ac:spMk id="2" creationId="{9C6C646A-4932-0ED0-0A88-228322997931}"/>
          </ac:spMkLst>
        </pc:spChg>
        <pc:spChg chg="mod">
          <ac:chgData name="瑛莉菜 羽田" userId="64c7e7a027abc1d1" providerId="LiveId" clId="{17ADA02D-003E-48BA-9884-AB8AE95E0D50}" dt="2024-09-10T02:31:30.260" v="33"/>
          <ac:spMkLst>
            <pc:docMk/>
            <pc:sldMk cId="4010063240" sldId="375"/>
            <ac:spMk id="10" creationId="{C3C3B70E-4FFF-B141-8B18-557D6A287CFD}"/>
          </ac:spMkLst>
        </pc:spChg>
        <pc:spChg chg="mod">
          <ac:chgData name="瑛莉菜 羽田" userId="64c7e7a027abc1d1" providerId="LiveId" clId="{17ADA02D-003E-48BA-9884-AB8AE95E0D50}" dt="2024-09-10T02:32:23.472" v="66"/>
          <ac:spMkLst>
            <pc:docMk/>
            <pc:sldMk cId="4010063240" sldId="375"/>
            <ac:spMk id="14" creationId="{4C1CE79F-7A8C-E943-C2CD-9B9D895545B4}"/>
          </ac:spMkLst>
        </pc:spChg>
        <pc:spChg chg="mod">
          <ac:chgData name="瑛莉菜 羽田" userId="64c7e7a027abc1d1" providerId="LiveId" clId="{17ADA02D-003E-48BA-9884-AB8AE95E0D50}" dt="2024-09-10T02:31:10.427" v="16" actId="20577"/>
          <ac:spMkLst>
            <pc:docMk/>
            <pc:sldMk cId="4010063240" sldId="375"/>
            <ac:spMk id="23" creationId="{00000000-0000-0000-0000-000000000000}"/>
          </ac:spMkLst>
        </pc:spChg>
        <pc:spChg chg="mod">
          <ac:chgData name="瑛莉菜 羽田" userId="64c7e7a027abc1d1" providerId="LiveId" clId="{17ADA02D-003E-48BA-9884-AB8AE95E0D50}" dt="2024-09-10T02:31:20.055" v="26"/>
          <ac:spMkLst>
            <pc:docMk/>
            <pc:sldMk cId="4010063240" sldId="375"/>
            <ac:spMk id="65" creationId="{00000000-0000-0000-0000-000000000000}"/>
          </ac:spMkLst>
        </pc:spChg>
        <pc:picChg chg="add mod">
          <ac:chgData name="瑛莉菜 羽田" userId="64c7e7a027abc1d1" providerId="LiveId" clId="{17ADA02D-003E-48BA-9884-AB8AE95E0D50}" dt="2024-09-10T02:33:00.711" v="75" actId="1076"/>
          <ac:picMkLst>
            <pc:docMk/>
            <pc:sldMk cId="4010063240" sldId="375"/>
            <ac:picMk id="5" creationId="{BE44B779-3F99-6D2F-8A96-CA01CBB23D5C}"/>
          </ac:picMkLst>
        </pc:picChg>
        <pc:picChg chg="del">
          <ac:chgData name="瑛莉菜 羽田" userId="64c7e7a027abc1d1" providerId="LiveId" clId="{17ADA02D-003E-48BA-9884-AB8AE95E0D50}" dt="2024-09-10T02:32:52.678" v="70" actId="478"/>
          <ac:picMkLst>
            <pc:docMk/>
            <pc:sldMk cId="4010063240" sldId="375"/>
            <ac:picMk id="6" creationId="{6F32B79C-6218-4003-B97F-FEB652DE7516}"/>
          </ac:picMkLst>
        </pc:picChg>
        <pc:picChg chg="del">
          <ac:chgData name="瑛莉菜 羽田" userId="64c7e7a027abc1d1" providerId="LiveId" clId="{17ADA02D-003E-48BA-9884-AB8AE95E0D50}" dt="2024-09-10T02:32:53.444" v="71" actId="478"/>
          <ac:picMkLst>
            <pc:docMk/>
            <pc:sldMk cId="4010063240" sldId="375"/>
            <ac:picMk id="8" creationId="{EEF698D3-1BE5-076A-3DE4-504DA3568311}"/>
          </ac:picMkLst>
        </pc:picChg>
        <pc:picChg chg="add del mod">
          <ac:chgData name="瑛莉菜 羽田" userId="64c7e7a027abc1d1" providerId="LiveId" clId="{17ADA02D-003E-48BA-9884-AB8AE95E0D50}" dt="2024-09-10T02:33:15.275" v="79" actId="478"/>
          <ac:picMkLst>
            <pc:docMk/>
            <pc:sldMk cId="4010063240" sldId="375"/>
            <ac:picMk id="9" creationId="{6F4A4F98-2E63-B731-831F-3223CB0BBE11}"/>
          </ac:picMkLst>
        </pc:picChg>
        <pc:picChg chg="add mod">
          <ac:chgData name="瑛莉菜 羽田" userId="64c7e7a027abc1d1" providerId="LiveId" clId="{17ADA02D-003E-48BA-9884-AB8AE95E0D50}" dt="2024-09-10T02:33:31.333" v="84" actId="1076"/>
          <ac:picMkLst>
            <pc:docMk/>
            <pc:sldMk cId="4010063240" sldId="375"/>
            <ac:picMk id="12" creationId="{B726C17E-359F-914A-C3BF-43199D3D60A3}"/>
          </ac:picMkLst>
        </pc:picChg>
        <pc:picChg chg="del">
          <ac:chgData name="瑛莉菜 羽田" userId="64c7e7a027abc1d1" providerId="LiveId" clId="{17ADA02D-003E-48BA-9884-AB8AE95E0D50}" dt="2024-09-10T02:32:54.057" v="72" actId="478"/>
          <ac:picMkLst>
            <pc:docMk/>
            <pc:sldMk cId="4010063240" sldId="375"/>
            <ac:picMk id="13" creationId="{A357B7BD-D505-E251-0438-A91F5CD2B93C}"/>
          </ac:picMkLst>
        </pc:picChg>
        <pc:picChg chg="add mod">
          <ac:chgData name="瑛莉菜 羽田" userId="64c7e7a027abc1d1" providerId="LiveId" clId="{17ADA02D-003E-48BA-9884-AB8AE95E0D50}" dt="2024-09-10T02:34:27.764" v="103" actId="1076"/>
          <ac:picMkLst>
            <pc:docMk/>
            <pc:sldMk cId="4010063240" sldId="375"/>
            <ac:picMk id="16" creationId="{ACB1DFF5-4449-DC98-9B15-6C3742D7622C}"/>
          </ac:picMkLst>
        </pc:picChg>
        <pc:picChg chg="add mod">
          <ac:chgData name="瑛莉菜 羽田" userId="64c7e7a027abc1d1" providerId="LiveId" clId="{17ADA02D-003E-48BA-9884-AB8AE95E0D50}" dt="2024-09-10T02:34:30.625" v="105" actId="14100"/>
          <ac:picMkLst>
            <pc:docMk/>
            <pc:sldMk cId="4010063240" sldId="375"/>
            <ac:picMk id="18" creationId="{AA34CDD6-C4AA-A0B4-DD66-F7E0368570D6}"/>
          </ac:picMkLst>
        </pc:picChg>
      </pc:sldChg>
    </pc:docChg>
  </pc:docChgLst>
  <pc:docChgLst>
    <pc:chgData name="瑛莉菜 羽田" userId="64c7e7a027abc1d1" providerId="LiveId" clId="{9D2FAAD9-3D8E-41AC-B353-7C4357C96401}"/>
    <pc:docChg chg="custSel modSld">
      <pc:chgData name="瑛莉菜 羽田" userId="64c7e7a027abc1d1" providerId="LiveId" clId="{9D2FAAD9-3D8E-41AC-B353-7C4357C96401}" dt="2024-09-10T05:58:37.282" v="20" actId="1076"/>
      <pc:docMkLst>
        <pc:docMk/>
      </pc:docMkLst>
      <pc:sldChg chg="addSp delSp modSp mod">
        <pc:chgData name="瑛莉菜 羽田" userId="64c7e7a027abc1d1" providerId="LiveId" clId="{9D2FAAD9-3D8E-41AC-B353-7C4357C96401}" dt="2024-09-10T05:58:37.282" v="20" actId="1076"/>
        <pc:sldMkLst>
          <pc:docMk/>
          <pc:sldMk cId="4010063240" sldId="375"/>
        </pc:sldMkLst>
        <pc:spChg chg="mod">
          <ac:chgData name="瑛莉菜 羽田" userId="64c7e7a027abc1d1" providerId="LiveId" clId="{9D2FAAD9-3D8E-41AC-B353-7C4357C96401}" dt="2024-09-10T05:57:06.719" v="2"/>
          <ac:spMkLst>
            <pc:docMk/>
            <pc:sldMk cId="4010063240" sldId="375"/>
            <ac:spMk id="2" creationId="{9C6C646A-4932-0ED0-0A88-228322997931}"/>
          </ac:spMkLst>
        </pc:spChg>
        <pc:spChg chg="mod">
          <ac:chgData name="瑛莉菜 羽田" userId="64c7e7a027abc1d1" providerId="LiveId" clId="{9D2FAAD9-3D8E-41AC-B353-7C4357C96401}" dt="2024-09-10T05:57:27.801" v="5"/>
          <ac:spMkLst>
            <pc:docMk/>
            <pc:sldMk cId="4010063240" sldId="375"/>
            <ac:spMk id="14" creationId="{4C1CE79F-7A8C-E943-C2CD-9B9D895545B4}"/>
          </ac:spMkLst>
        </pc:spChg>
        <pc:spChg chg="mod">
          <ac:chgData name="瑛莉菜 羽田" userId="64c7e7a027abc1d1" providerId="LiveId" clId="{9D2FAAD9-3D8E-41AC-B353-7C4357C96401}" dt="2024-09-10T05:56:46.897" v="0"/>
          <ac:spMkLst>
            <pc:docMk/>
            <pc:sldMk cId="4010063240" sldId="375"/>
            <ac:spMk id="23" creationId="{00000000-0000-0000-0000-000000000000}"/>
          </ac:spMkLst>
        </pc:spChg>
        <pc:spChg chg="mod">
          <ac:chgData name="瑛莉菜 羽田" userId="64c7e7a027abc1d1" providerId="LiveId" clId="{9D2FAAD9-3D8E-41AC-B353-7C4357C96401}" dt="2024-09-10T05:56:54.945" v="1"/>
          <ac:spMkLst>
            <pc:docMk/>
            <pc:sldMk cId="4010063240" sldId="375"/>
            <ac:spMk id="65" creationId="{00000000-0000-0000-0000-000000000000}"/>
          </ac:spMkLst>
        </pc:spChg>
        <pc:picChg chg="add mod">
          <ac:chgData name="瑛莉菜 羽田" userId="64c7e7a027abc1d1" providerId="LiveId" clId="{9D2FAAD9-3D8E-41AC-B353-7C4357C96401}" dt="2024-09-10T05:57:49.718" v="12" actId="1076"/>
          <ac:picMkLst>
            <pc:docMk/>
            <pc:sldMk cId="4010063240" sldId="375"/>
            <ac:picMk id="5" creationId="{071DE956-6418-EE4E-5456-582DF6A2B607}"/>
          </ac:picMkLst>
        </pc:picChg>
        <pc:picChg chg="del">
          <ac:chgData name="瑛莉菜 羽田" userId="64c7e7a027abc1d1" providerId="LiveId" clId="{9D2FAAD9-3D8E-41AC-B353-7C4357C96401}" dt="2024-09-10T05:57:32.338" v="6" actId="478"/>
          <ac:picMkLst>
            <pc:docMk/>
            <pc:sldMk cId="4010063240" sldId="375"/>
            <ac:picMk id="6" creationId="{54ED9409-D3F6-9958-9BF8-257A5577BD93}"/>
          </ac:picMkLst>
        </pc:picChg>
        <pc:picChg chg="del">
          <ac:chgData name="瑛莉菜 羽田" userId="64c7e7a027abc1d1" providerId="LiveId" clId="{9D2FAAD9-3D8E-41AC-B353-7C4357C96401}" dt="2024-09-10T05:57:32.884" v="7" actId="478"/>
          <ac:picMkLst>
            <pc:docMk/>
            <pc:sldMk cId="4010063240" sldId="375"/>
            <ac:picMk id="8" creationId="{88665CAC-4045-9E93-3594-56430CFE47CD}"/>
          </ac:picMkLst>
        </pc:picChg>
        <pc:picChg chg="add mod">
          <ac:chgData name="瑛莉菜 羽田" userId="64c7e7a027abc1d1" providerId="LiveId" clId="{9D2FAAD9-3D8E-41AC-B353-7C4357C96401}" dt="2024-09-10T05:58:37.282" v="20" actId="1076"/>
          <ac:picMkLst>
            <pc:docMk/>
            <pc:sldMk cId="4010063240" sldId="375"/>
            <ac:picMk id="9" creationId="{1F907D02-65D3-291C-A4AA-0769B2373162}"/>
          </ac:picMkLst>
        </pc:picChg>
        <pc:picChg chg="add mod">
          <ac:chgData name="瑛莉菜 羽田" userId="64c7e7a027abc1d1" providerId="LiveId" clId="{9D2FAAD9-3D8E-41AC-B353-7C4357C96401}" dt="2024-09-10T05:58:32.226" v="18" actId="1076"/>
          <ac:picMkLst>
            <pc:docMk/>
            <pc:sldMk cId="4010063240" sldId="375"/>
            <ac:picMk id="13" creationId="{AB2AF06D-6461-063F-25F6-8C14461A58E7}"/>
          </ac:picMkLst>
        </pc:picChg>
      </pc:sldChg>
    </pc:docChg>
  </pc:docChgLst>
  <pc:docChgLst>
    <pc:chgData name="瑛莉菜 羽田" userId="64c7e7a027abc1d1" providerId="LiveId" clId="{94F91E24-9C81-41AC-8DAC-69F7E45EEE92}"/>
    <pc:docChg chg="custSel modSld">
      <pc:chgData name="瑛莉菜 羽田" userId="64c7e7a027abc1d1" providerId="LiveId" clId="{94F91E24-9C81-41AC-8DAC-69F7E45EEE92}" dt="2024-09-09T08:28:13.784" v="30"/>
      <pc:docMkLst>
        <pc:docMk/>
      </pc:docMkLst>
      <pc:sldChg chg="addSp delSp modSp mod">
        <pc:chgData name="瑛莉菜 羽田" userId="64c7e7a027abc1d1" providerId="LiveId" clId="{94F91E24-9C81-41AC-8DAC-69F7E45EEE92}" dt="2024-09-09T08:28:13.784" v="30"/>
        <pc:sldMkLst>
          <pc:docMk/>
          <pc:sldMk cId="4010063240" sldId="375"/>
        </pc:sldMkLst>
        <pc:spChg chg="mod">
          <ac:chgData name="瑛莉菜 羽田" userId="64c7e7a027abc1d1" providerId="LiveId" clId="{94F91E24-9C81-41AC-8DAC-69F7E45EEE92}" dt="2024-09-09T08:25:27.646" v="1"/>
          <ac:spMkLst>
            <pc:docMk/>
            <pc:sldMk cId="4010063240" sldId="375"/>
            <ac:spMk id="2" creationId="{9C6C646A-4932-0ED0-0A88-228322997931}"/>
          </ac:spMkLst>
        </pc:spChg>
        <pc:spChg chg="mod">
          <ac:chgData name="瑛莉菜 羽田" userId="64c7e7a027abc1d1" providerId="LiveId" clId="{94F91E24-9C81-41AC-8DAC-69F7E45EEE92}" dt="2024-09-09T08:26:18.113" v="8" actId="20577"/>
          <ac:spMkLst>
            <pc:docMk/>
            <pc:sldMk cId="4010063240" sldId="375"/>
            <ac:spMk id="14" creationId="{4C1CE79F-7A8C-E943-C2CD-9B9D895545B4}"/>
          </ac:spMkLst>
        </pc:spChg>
        <pc:spChg chg="mod">
          <ac:chgData name="瑛莉菜 羽田" userId="64c7e7a027abc1d1" providerId="LiveId" clId="{94F91E24-9C81-41AC-8DAC-69F7E45EEE92}" dt="2024-09-09T08:25:09.623" v="0"/>
          <ac:spMkLst>
            <pc:docMk/>
            <pc:sldMk cId="4010063240" sldId="375"/>
            <ac:spMk id="23" creationId="{00000000-0000-0000-0000-000000000000}"/>
          </ac:spMkLst>
        </pc:spChg>
        <pc:spChg chg="mod">
          <ac:chgData name="瑛莉菜 羽田" userId="64c7e7a027abc1d1" providerId="LiveId" clId="{94F91E24-9C81-41AC-8DAC-69F7E45EEE92}" dt="2024-09-09T08:28:13.784" v="30"/>
          <ac:spMkLst>
            <pc:docMk/>
            <pc:sldMk cId="4010063240" sldId="375"/>
            <ac:spMk id="69" creationId="{00000000-0000-0000-0000-000000000000}"/>
          </ac:spMkLst>
        </pc:spChg>
        <pc:picChg chg="add mod">
          <ac:chgData name="瑛莉菜 羽田" userId="64c7e7a027abc1d1" providerId="LiveId" clId="{94F91E24-9C81-41AC-8DAC-69F7E45EEE92}" dt="2024-09-09T08:26:41.736" v="14" actId="14100"/>
          <ac:picMkLst>
            <pc:docMk/>
            <pc:sldMk cId="4010063240" sldId="375"/>
            <ac:picMk id="5" creationId="{4B86F815-CD40-9690-8629-3AF0FD5AFD70}"/>
          </ac:picMkLst>
        </pc:picChg>
        <pc:picChg chg="del">
          <ac:chgData name="瑛莉菜 羽田" userId="64c7e7a027abc1d1" providerId="LiveId" clId="{94F91E24-9C81-41AC-8DAC-69F7E45EEE92}" dt="2024-09-09T08:26:36.302" v="12" actId="478"/>
          <ac:picMkLst>
            <pc:docMk/>
            <pc:sldMk cId="4010063240" sldId="375"/>
            <ac:picMk id="6" creationId="{4FBF91AA-80DD-3840-54DA-4CBE1DE671C1}"/>
          </ac:picMkLst>
        </pc:picChg>
        <pc:picChg chg="del">
          <ac:chgData name="瑛莉菜 羽田" userId="64c7e7a027abc1d1" providerId="LiveId" clId="{94F91E24-9C81-41AC-8DAC-69F7E45EEE92}" dt="2024-09-09T08:26:43.420" v="15" actId="478"/>
          <ac:picMkLst>
            <pc:docMk/>
            <pc:sldMk cId="4010063240" sldId="375"/>
            <ac:picMk id="8" creationId="{227D4D71-79D8-D555-8950-9923BA3BF535}"/>
          </ac:picMkLst>
        </pc:picChg>
        <pc:picChg chg="add mod">
          <ac:chgData name="瑛莉菜 羽田" userId="64c7e7a027abc1d1" providerId="LiveId" clId="{94F91E24-9C81-41AC-8DAC-69F7E45EEE92}" dt="2024-09-09T08:27:16.255" v="23" actId="1076"/>
          <ac:picMkLst>
            <pc:docMk/>
            <pc:sldMk cId="4010063240" sldId="375"/>
            <ac:picMk id="9" creationId="{4D25DFBF-1AF2-BF2D-7095-F15882E7FD01}"/>
          </ac:picMkLst>
        </pc:picChg>
        <pc:picChg chg="del">
          <ac:chgData name="瑛莉菜 羽田" userId="64c7e7a027abc1d1" providerId="LiveId" clId="{94F91E24-9C81-41AC-8DAC-69F7E45EEE92}" dt="2024-09-09T08:26:43.860" v="16" actId="478"/>
          <ac:picMkLst>
            <pc:docMk/>
            <pc:sldMk cId="4010063240" sldId="375"/>
            <ac:picMk id="12" creationId="{DA1710B0-ACD8-A776-D959-772E58855AA3}"/>
          </ac:picMkLst>
        </pc:picChg>
        <pc:picChg chg="add mod">
          <ac:chgData name="瑛莉菜 羽田" userId="64c7e7a027abc1d1" providerId="LiveId" clId="{94F91E24-9C81-41AC-8DAC-69F7E45EEE92}" dt="2024-09-09T08:27:40.603" v="26" actId="1076"/>
          <ac:picMkLst>
            <pc:docMk/>
            <pc:sldMk cId="4010063240" sldId="375"/>
            <ac:picMk id="13" creationId="{7AE7BD69-6C66-E4B5-1880-9F514CC287DC}"/>
          </ac:picMkLst>
        </pc:picChg>
      </pc:sldChg>
    </pc:docChg>
  </pc:docChgLst>
  <pc:docChgLst>
    <pc:chgData name="瑛莉菜 羽田" userId="64c7e7a027abc1d1" providerId="LiveId" clId="{21FE6B14-B96A-4CB6-A925-96F0BC4A8FC8}"/>
    <pc:docChg chg="custSel modSld">
      <pc:chgData name="瑛莉菜 羽田" userId="64c7e7a027abc1d1" providerId="LiveId" clId="{21FE6B14-B96A-4CB6-A925-96F0BC4A8FC8}" dt="2024-09-09T07:06:04.855" v="99" actId="1076"/>
      <pc:docMkLst>
        <pc:docMk/>
      </pc:docMkLst>
      <pc:sldChg chg="addSp delSp modSp mod">
        <pc:chgData name="瑛莉菜 羽田" userId="64c7e7a027abc1d1" providerId="LiveId" clId="{21FE6B14-B96A-4CB6-A925-96F0BC4A8FC8}" dt="2024-09-09T07:06:04.855" v="99" actId="1076"/>
        <pc:sldMkLst>
          <pc:docMk/>
          <pc:sldMk cId="4010063240" sldId="375"/>
        </pc:sldMkLst>
        <pc:spChg chg="mod">
          <ac:chgData name="瑛莉菜 羽田" userId="64c7e7a027abc1d1" providerId="LiveId" clId="{21FE6B14-B96A-4CB6-A925-96F0BC4A8FC8}" dt="2024-09-09T07:05:22.393" v="94" actId="20577"/>
          <ac:spMkLst>
            <pc:docMk/>
            <pc:sldMk cId="4010063240" sldId="375"/>
            <ac:spMk id="2" creationId="{9C6C646A-4932-0ED0-0A88-228322997931}"/>
          </ac:spMkLst>
        </pc:spChg>
        <pc:spChg chg="mod">
          <ac:chgData name="瑛莉菜 羽田" userId="64c7e7a027abc1d1" providerId="LiveId" clId="{21FE6B14-B96A-4CB6-A925-96F0BC4A8FC8}" dt="2024-09-09T07:06:04.855" v="99" actId="1076"/>
          <ac:spMkLst>
            <pc:docMk/>
            <pc:sldMk cId="4010063240" sldId="375"/>
            <ac:spMk id="14" creationId="{4C1CE79F-7A8C-E943-C2CD-9B9D895545B4}"/>
          </ac:spMkLst>
        </pc:spChg>
        <pc:spChg chg="mod">
          <ac:chgData name="瑛莉菜 羽田" userId="64c7e7a027abc1d1" providerId="LiveId" clId="{21FE6B14-B96A-4CB6-A925-96F0BC4A8FC8}" dt="2024-09-09T07:02:27.780" v="1" actId="14100"/>
          <ac:spMkLst>
            <pc:docMk/>
            <pc:sldMk cId="4010063240" sldId="375"/>
            <ac:spMk id="23" creationId="{00000000-0000-0000-0000-000000000000}"/>
          </ac:spMkLst>
        </pc:spChg>
        <pc:spChg chg="mod">
          <ac:chgData name="瑛莉菜 羽田" userId="64c7e7a027abc1d1" providerId="LiveId" clId="{21FE6B14-B96A-4CB6-A925-96F0BC4A8FC8}" dt="2024-09-09T07:04:30.391" v="18"/>
          <ac:spMkLst>
            <pc:docMk/>
            <pc:sldMk cId="4010063240" sldId="375"/>
            <ac:spMk id="65" creationId="{00000000-0000-0000-0000-000000000000}"/>
          </ac:spMkLst>
        </pc:spChg>
        <pc:picChg chg="del">
          <ac:chgData name="瑛莉菜 羽田" userId="64c7e7a027abc1d1" providerId="LiveId" clId="{21FE6B14-B96A-4CB6-A925-96F0BC4A8FC8}" dt="2024-09-09T07:02:45.185" v="4" actId="478"/>
          <ac:picMkLst>
            <pc:docMk/>
            <pc:sldMk cId="4010063240" sldId="375"/>
            <ac:picMk id="5" creationId="{2B5E1B57-EEC4-A120-0138-548E13DFA743}"/>
          </ac:picMkLst>
        </pc:picChg>
        <pc:picChg chg="add mod">
          <ac:chgData name="瑛莉菜 羽田" userId="64c7e7a027abc1d1" providerId="LiveId" clId="{21FE6B14-B96A-4CB6-A925-96F0BC4A8FC8}" dt="2024-09-09T07:03:03.388" v="8" actId="14100"/>
          <ac:picMkLst>
            <pc:docMk/>
            <pc:sldMk cId="4010063240" sldId="375"/>
            <ac:picMk id="6" creationId="{C734D507-5C8D-4A25-9CD4-13E2599C57C1}"/>
          </ac:picMkLst>
        </pc:picChg>
        <pc:picChg chg="del">
          <ac:chgData name="瑛莉菜 羽田" userId="64c7e7a027abc1d1" providerId="LiveId" clId="{21FE6B14-B96A-4CB6-A925-96F0BC4A8FC8}" dt="2024-09-09T07:03:00.617" v="7" actId="478"/>
          <ac:picMkLst>
            <pc:docMk/>
            <pc:sldMk cId="4010063240" sldId="375"/>
            <ac:picMk id="8" creationId="{A2C57D99-56BC-F846-22E6-4030606C49F6}"/>
          </ac:picMkLst>
        </pc:picChg>
        <pc:picChg chg="add mod">
          <ac:chgData name="瑛莉菜 羽田" userId="64c7e7a027abc1d1" providerId="LiveId" clId="{21FE6B14-B96A-4CB6-A925-96F0BC4A8FC8}" dt="2024-09-09T07:03:54.447" v="11" actId="1076"/>
          <ac:picMkLst>
            <pc:docMk/>
            <pc:sldMk cId="4010063240" sldId="375"/>
            <ac:picMk id="9" creationId="{CF087C5B-8D88-07B0-5967-CF97ED0F8B9C}"/>
          </ac:picMkLst>
        </pc:picChg>
        <pc:picChg chg="add mod">
          <ac:chgData name="瑛莉菜 羽田" userId="64c7e7a027abc1d1" providerId="LiveId" clId="{21FE6B14-B96A-4CB6-A925-96F0BC4A8FC8}" dt="2024-09-09T07:04:19.185" v="17" actId="14100"/>
          <ac:picMkLst>
            <pc:docMk/>
            <pc:sldMk cId="4010063240" sldId="375"/>
            <ac:picMk id="12" creationId="{3056FA51-DF9B-D331-8214-5C1CD668F162}"/>
          </ac:picMkLst>
        </pc:picChg>
        <pc:picChg chg="del">
          <ac:chgData name="瑛莉菜 羽田" userId="64c7e7a027abc1d1" providerId="LiveId" clId="{21FE6B14-B96A-4CB6-A925-96F0BC4A8FC8}" dt="2024-09-09T07:03:00.067" v="6" actId="478"/>
          <ac:picMkLst>
            <pc:docMk/>
            <pc:sldMk cId="4010063240" sldId="375"/>
            <ac:picMk id="13" creationId="{FCA7E192-1682-D25A-F57A-DE78627F0A05}"/>
          </ac:picMkLst>
        </pc:picChg>
      </pc:sldChg>
    </pc:docChg>
  </pc:docChgLst>
  <pc:docChgLst>
    <pc:chgData name="瑛莉菜 羽田" userId="64c7e7a027abc1d1" providerId="LiveId" clId="{696A7A12-37A2-4D0B-9D19-635D9ACAFCBC}"/>
    <pc:docChg chg="custSel modSld">
      <pc:chgData name="瑛莉菜 羽田" userId="64c7e7a027abc1d1" providerId="LiveId" clId="{696A7A12-37A2-4D0B-9D19-635D9ACAFCBC}" dt="2024-09-10T04:07:08.523" v="94" actId="1076"/>
      <pc:docMkLst>
        <pc:docMk/>
      </pc:docMkLst>
      <pc:sldChg chg="addSp delSp modSp mod">
        <pc:chgData name="瑛莉菜 羽田" userId="64c7e7a027abc1d1" providerId="LiveId" clId="{696A7A12-37A2-4D0B-9D19-635D9ACAFCBC}" dt="2024-09-10T04:07:08.523" v="94" actId="1076"/>
        <pc:sldMkLst>
          <pc:docMk/>
          <pc:sldMk cId="4010063240" sldId="375"/>
        </pc:sldMkLst>
        <pc:spChg chg="mod">
          <ac:chgData name="瑛莉菜 羽田" userId="64c7e7a027abc1d1" providerId="LiveId" clId="{696A7A12-37A2-4D0B-9D19-635D9ACAFCBC}" dt="2024-09-10T04:03:19.461" v="53" actId="20577"/>
          <ac:spMkLst>
            <pc:docMk/>
            <pc:sldMk cId="4010063240" sldId="375"/>
            <ac:spMk id="2" creationId="{9C6C646A-4932-0ED0-0A88-228322997931}"/>
          </ac:spMkLst>
        </pc:spChg>
        <pc:spChg chg="mod">
          <ac:chgData name="瑛莉菜 羽田" userId="64c7e7a027abc1d1" providerId="LiveId" clId="{696A7A12-37A2-4D0B-9D19-635D9ACAFCBC}" dt="2024-09-10T04:03:37.269" v="60"/>
          <ac:spMkLst>
            <pc:docMk/>
            <pc:sldMk cId="4010063240" sldId="375"/>
            <ac:spMk id="10" creationId="{C3C3B70E-4FFF-B141-8B18-557D6A287CFD}"/>
          </ac:spMkLst>
        </pc:spChg>
        <pc:spChg chg="mod">
          <ac:chgData name="瑛莉菜 羽田" userId="64c7e7a027abc1d1" providerId="LiveId" clId="{696A7A12-37A2-4D0B-9D19-635D9ACAFCBC}" dt="2024-09-10T04:04:02.220" v="65"/>
          <ac:spMkLst>
            <pc:docMk/>
            <pc:sldMk cId="4010063240" sldId="375"/>
            <ac:spMk id="14" creationId="{4C1CE79F-7A8C-E943-C2CD-9B9D895545B4}"/>
          </ac:spMkLst>
        </pc:spChg>
        <pc:spChg chg="mod">
          <ac:chgData name="瑛莉菜 羽田" userId="64c7e7a027abc1d1" providerId="LiveId" clId="{696A7A12-37A2-4D0B-9D19-635D9ACAFCBC}" dt="2024-09-10T04:02:47.632" v="17" actId="20577"/>
          <ac:spMkLst>
            <pc:docMk/>
            <pc:sldMk cId="4010063240" sldId="375"/>
            <ac:spMk id="23" creationId="{00000000-0000-0000-0000-000000000000}"/>
          </ac:spMkLst>
        </pc:spChg>
        <pc:spChg chg="mod">
          <ac:chgData name="瑛莉菜 羽田" userId="64c7e7a027abc1d1" providerId="LiveId" clId="{696A7A12-37A2-4D0B-9D19-635D9ACAFCBC}" dt="2024-09-10T04:02:58.136" v="27"/>
          <ac:spMkLst>
            <pc:docMk/>
            <pc:sldMk cId="4010063240" sldId="375"/>
            <ac:spMk id="65" creationId="{00000000-0000-0000-0000-000000000000}"/>
          </ac:spMkLst>
        </pc:spChg>
        <pc:picChg chg="add mod">
          <ac:chgData name="瑛莉菜 羽田" userId="64c7e7a027abc1d1" providerId="LiveId" clId="{696A7A12-37A2-4D0B-9D19-635D9ACAFCBC}" dt="2024-09-10T04:05:11.581" v="71" actId="1076"/>
          <ac:picMkLst>
            <pc:docMk/>
            <pc:sldMk cId="4010063240" sldId="375"/>
            <ac:picMk id="5" creationId="{590DF18C-60AD-5074-FD4F-FC2EFE9A64A9}"/>
          </ac:picMkLst>
        </pc:picChg>
        <pc:picChg chg="del">
          <ac:chgData name="瑛莉菜 羽田" userId="64c7e7a027abc1d1" providerId="LiveId" clId="{696A7A12-37A2-4D0B-9D19-635D9ACAFCBC}" dt="2024-09-10T04:04:36.099" v="66" actId="478"/>
          <ac:picMkLst>
            <pc:docMk/>
            <pc:sldMk cId="4010063240" sldId="375"/>
            <ac:picMk id="6" creationId="{453431FC-76FD-7470-FE38-96BF94536095}"/>
          </ac:picMkLst>
        </pc:picChg>
        <pc:picChg chg="del">
          <ac:chgData name="瑛莉菜 羽田" userId="64c7e7a027abc1d1" providerId="LiveId" clId="{696A7A12-37A2-4D0B-9D19-635D9ACAFCBC}" dt="2024-09-10T04:04:36.944" v="67" actId="478"/>
          <ac:picMkLst>
            <pc:docMk/>
            <pc:sldMk cId="4010063240" sldId="375"/>
            <ac:picMk id="8" creationId="{1ACBB2EF-F990-E44E-1A44-93812A5CE6F0}"/>
          </ac:picMkLst>
        </pc:picChg>
        <pc:picChg chg="add mod">
          <ac:chgData name="瑛莉菜 羽田" userId="64c7e7a027abc1d1" providerId="LiveId" clId="{696A7A12-37A2-4D0B-9D19-635D9ACAFCBC}" dt="2024-09-10T04:05:51.824" v="77" actId="1076"/>
          <ac:picMkLst>
            <pc:docMk/>
            <pc:sldMk cId="4010063240" sldId="375"/>
            <ac:picMk id="9" creationId="{3B6B7E00-A94F-13B1-66EB-AF61C6F9FC51}"/>
          </ac:picMkLst>
        </pc:picChg>
        <pc:picChg chg="del">
          <ac:chgData name="瑛莉菜 羽田" userId="64c7e7a027abc1d1" providerId="LiveId" clId="{696A7A12-37A2-4D0B-9D19-635D9ACAFCBC}" dt="2024-09-10T04:04:37.352" v="68" actId="478"/>
          <ac:picMkLst>
            <pc:docMk/>
            <pc:sldMk cId="4010063240" sldId="375"/>
            <ac:picMk id="12" creationId="{3422C5F3-0559-C980-AB43-CAAFD6D34CEF}"/>
          </ac:picMkLst>
        </pc:picChg>
        <pc:picChg chg="add mod">
          <ac:chgData name="瑛莉菜 羽田" userId="64c7e7a027abc1d1" providerId="LiveId" clId="{696A7A12-37A2-4D0B-9D19-635D9ACAFCBC}" dt="2024-09-10T04:06:12.327" v="80" actId="1076"/>
          <ac:picMkLst>
            <pc:docMk/>
            <pc:sldMk cId="4010063240" sldId="375"/>
            <ac:picMk id="13" creationId="{623A6D8E-5634-A8D3-050C-F56356CC56E4}"/>
          </ac:picMkLst>
        </pc:picChg>
        <pc:picChg chg="add mod">
          <ac:chgData name="瑛莉菜 羽田" userId="64c7e7a027abc1d1" providerId="LiveId" clId="{696A7A12-37A2-4D0B-9D19-635D9ACAFCBC}" dt="2024-09-10T04:06:32.707" v="83" actId="1076"/>
          <ac:picMkLst>
            <pc:docMk/>
            <pc:sldMk cId="4010063240" sldId="375"/>
            <ac:picMk id="22" creationId="{89BDE911-6F4C-304E-B266-97730E42D05A}"/>
          </ac:picMkLst>
        </pc:picChg>
        <pc:picChg chg="add mod">
          <ac:chgData name="瑛莉菜 羽田" userId="64c7e7a027abc1d1" providerId="LiveId" clId="{696A7A12-37A2-4D0B-9D19-635D9ACAFCBC}" dt="2024-09-10T04:06:58.409" v="91" actId="1076"/>
          <ac:picMkLst>
            <pc:docMk/>
            <pc:sldMk cId="4010063240" sldId="375"/>
            <ac:picMk id="26" creationId="{DBCD66AD-6D93-500D-F844-EAA8225AA443}"/>
          </ac:picMkLst>
        </pc:picChg>
        <pc:picChg chg="add mod">
          <ac:chgData name="瑛莉菜 羽田" userId="64c7e7a027abc1d1" providerId="LiveId" clId="{696A7A12-37A2-4D0B-9D19-635D9ACAFCBC}" dt="2024-09-10T04:07:08.523" v="94" actId="1076"/>
          <ac:picMkLst>
            <pc:docMk/>
            <pc:sldMk cId="4010063240" sldId="375"/>
            <ac:picMk id="28" creationId="{8450B1BC-9402-EDC1-DCD9-22863DA28041}"/>
          </ac:picMkLst>
        </pc:picChg>
      </pc:sldChg>
    </pc:docChg>
  </pc:docChgLst>
  <pc:docChgLst>
    <pc:chgData name="瑛莉菜 羽田" userId="64c7e7a027abc1d1" providerId="LiveId" clId="{FE3421C4-9961-444B-90A4-CF8F625564DB}"/>
    <pc:docChg chg="custSel modSld">
      <pc:chgData name="瑛莉菜 羽田" userId="64c7e7a027abc1d1" providerId="LiveId" clId="{FE3421C4-9961-444B-90A4-CF8F625564DB}" dt="2024-09-10T04:14:07.746" v="64" actId="1076"/>
      <pc:docMkLst>
        <pc:docMk/>
      </pc:docMkLst>
      <pc:sldChg chg="addSp delSp modSp mod">
        <pc:chgData name="瑛莉菜 羽田" userId="64c7e7a027abc1d1" providerId="LiveId" clId="{FE3421C4-9961-444B-90A4-CF8F625564DB}" dt="2024-09-10T04:14:07.746" v="64" actId="1076"/>
        <pc:sldMkLst>
          <pc:docMk/>
          <pc:sldMk cId="4010063240" sldId="375"/>
        </pc:sldMkLst>
        <pc:spChg chg="mod">
          <ac:chgData name="瑛莉菜 羽田" userId="64c7e7a027abc1d1" providerId="LiveId" clId="{FE3421C4-9961-444B-90A4-CF8F625564DB}" dt="2024-09-10T04:10:56.018" v="36" actId="20577"/>
          <ac:spMkLst>
            <pc:docMk/>
            <pc:sldMk cId="4010063240" sldId="375"/>
            <ac:spMk id="2" creationId="{9C6C646A-4932-0ED0-0A88-228322997931}"/>
          </ac:spMkLst>
        </pc:spChg>
        <pc:spChg chg="mod">
          <ac:chgData name="瑛莉菜 羽田" userId="64c7e7a027abc1d1" providerId="LiveId" clId="{FE3421C4-9961-444B-90A4-CF8F625564DB}" dt="2024-09-10T04:11:24.837" v="45"/>
          <ac:spMkLst>
            <pc:docMk/>
            <pc:sldMk cId="4010063240" sldId="375"/>
            <ac:spMk id="14" creationId="{4C1CE79F-7A8C-E943-C2CD-9B9D895545B4}"/>
          </ac:spMkLst>
        </pc:spChg>
        <pc:spChg chg="mod">
          <ac:chgData name="瑛莉菜 羽田" userId="64c7e7a027abc1d1" providerId="LiveId" clId="{FE3421C4-9961-444B-90A4-CF8F625564DB}" dt="2024-09-10T04:10:26.798" v="0"/>
          <ac:spMkLst>
            <pc:docMk/>
            <pc:sldMk cId="4010063240" sldId="375"/>
            <ac:spMk id="23" creationId="{00000000-0000-0000-0000-000000000000}"/>
          </ac:spMkLst>
        </pc:spChg>
        <pc:spChg chg="mod">
          <ac:chgData name="瑛莉菜 羽田" userId="64c7e7a027abc1d1" providerId="LiveId" clId="{FE3421C4-9961-444B-90A4-CF8F625564DB}" dt="2024-09-10T04:10:35.844" v="10"/>
          <ac:spMkLst>
            <pc:docMk/>
            <pc:sldMk cId="4010063240" sldId="375"/>
            <ac:spMk id="65" creationId="{00000000-0000-0000-0000-000000000000}"/>
          </ac:spMkLst>
        </pc:spChg>
        <pc:picChg chg="del">
          <ac:chgData name="瑛莉菜 羽田" userId="64c7e7a027abc1d1" providerId="LiveId" clId="{FE3421C4-9961-444B-90A4-CF8F625564DB}" dt="2024-09-10T04:11:00.316" v="37" actId="478"/>
          <ac:picMkLst>
            <pc:docMk/>
            <pc:sldMk cId="4010063240" sldId="375"/>
            <ac:picMk id="5" creationId="{590DF18C-60AD-5074-FD4F-FC2EFE9A64A9}"/>
          </ac:picMkLst>
        </pc:picChg>
        <pc:picChg chg="add mod">
          <ac:chgData name="瑛莉菜 羽田" userId="64c7e7a027abc1d1" providerId="LiveId" clId="{FE3421C4-9961-444B-90A4-CF8F625564DB}" dt="2024-09-10T04:11:58.909" v="48" actId="1076"/>
          <ac:picMkLst>
            <pc:docMk/>
            <pc:sldMk cId="4010063240" sldId="375"/>
            <ac:picMk id="6" creationId="{1797DA81-3D82-6A5B-2B19-D355AA75B976}"/>
          </ac:picMkLst>
        </pc:picChg>
        <pc:picChg chg="add mod">
          <ac:chgData name="瑛莉菜 羽田" userId="64c7e7a027abc1d1" providerId="LiveId" clId="{FE3421C4-9961-444B-90A4-CF8F625564DB}" dt="2024-09-10T04:12:36.417" v="53" actId="1076"/>
          <ac:picMkLst>
            <pc:docMk/>
            <pc:sldMk cId="4010063240" sldId="375"/>
            <ac:picMk id="8" creationId="{38DDABF0-F3A7-E943-FA1F-2DE90D51519B}"/>
          </ac:picMkLst>
        </pc:picChg>
        <pc:picChg chg="del">
          <ac:chgData name="瑛莉菜 羽田" userId="64c7e7a027abc1d1" providerId="LiveId" clId="{FE3421C4-9961-444B-90A4-CF8F625564DB}" dt="2024-09-10T04:11:00.968" v="38" actId="478"/>
          <ac:picMkLst>
            <pc:docMk/>
            <pc:sldMk cId="4010063240" sldId="375"/>
            <ac:picMk id="9" creationId="{3B6B7E00-A94F-13B1-66EB-AF61C6F9FC51}"/>
          </ac:picMkLst>
        </pc:picChg>
        <pc:picChg chg="add mod">
          <ac:chgData name="瑛莉菜 羽田" userId="64c7e7a027abc1d1" providerId="LiveId" clId="{FE3421C4-9961-444B-90A4-CF8F625564DB}" dt="2024-09-10T04:13:25.057" v="57" actId="1076"/>
          <ac:picMkLst>
            <pc:docMk/>
            <pc:sldMk cId="4010063240" sldId="375"/>
            <ac:picMk id="12" creationId="{F446EAC8-09C6-CBD3-8BA7-6040AE5EFDE8}"/>
          </ac:picMkLst>
        </pc:picChg>
        <pc:picChg chg="del">
          <ac:chgData name="瑛莉菜 羽田" userId="64c7e7a027abc1d1" providerId="LiveId" clId="{FE3421C4-9961-444B-90A4-CF8F625564DB}" dt="2024-09-10T04:11:01.856" v="39" actId="478"/>
          <ac:picMkLst>
            <pc:docMk/>
            <pc:sldMk cId="4010063240" sldId="375"/>
            <ac:picMk id="13" creationId="{623A6D8E-5634-A8D3-050C-F56356CC56E4}"/>
          </ac:picMkLst>
        </pc:picChg>
        <pc:picChg chg="del">
          <ac:chgData name="瑛莉菜 羽田" userId="64c7e7a027abc1d1" providerId="LiveId" clId="{FE3421C4-9961-444B-90A4-CF8F625564DB}" dt="2024-09-10T04:11:02.356" v="40" actId="478"/>
          <ac:picMkLst>
            <pc:docMk/>
            <pc:sldMk cId="4010063240" sldId="375"/>
            <ac:picMk id="22" creationId="{89BDE911-6F4C-304E-B266-97730E42D05A}"/>
          </ac:picMkLst>
        </pc:picChg>
        <pc:picChg chg="add mod">
          <ac:chgData name="瑛莉菜 羽田" userId="64c7e7a027abc1d1" providerId="LiveId" clId="{FE3421C4-9961-444B-90A4-CF8F625564DB}" dt="2024-09-10T04:14:07.746" v="64" actId="1076"/>
          <ac:picMkLst>
            <pc:docMk/>
            <pc:sldMk cId="4010063240" sldId="375"/>
            <ac:picMk id="25" creationId="{C652E8B4-A85F-78DB-B829-E508C0ABFB50}"/>
          </ac:picMkLst>
        </pc:picChg>
      </pc:sldChg>
    </pc:docChg>
  </pc:docChgLst>
  <pc:docChgLst>
    <pc:chgData name="瑛莉菜 羽田" userId="64c7e7a027abc1d1" providerId="LiveId" clId="{DD5A2BC6-49D1-433C-A87F-ADC0EA6664C5}"/>
    <pc:docChg chg="custSel modSld">
      <pc:chgData name="瑛莉菜 羽田" userId="64c7e7a027abc1d1" providerId="LiveId" clId="{DD5A2BC6-49D1-433C-A87F-ADC0EA6664C5}" dt="2024-09-10T07:10:32.870" v="50" actId="1076"/>
      <pc:docMkLst>
        <pc:docMk/>
      </pc:docMkLst>
      <pc:sldChg chg="addSp delSp modSp mod">
        <pc:chgData name="瑛莉菜 羽田" userId="64c7e7a027abc1d1" providerId="LiveId" clId="{DD5A2BC6-49D1-433C-A87F-ADC0EA6664C5}" dt="2024-09-10T07:10:32.870" v="50" actId="1076"/>
        <pc:sldMkLst>
          <pc:docMk/>
          <pc:sldMk cId="4010063240" sldId="375"/>
        </pc:sldMkLst>
        <pc:spChg chg="mod">
          <ac:chgData name="瑛莉菜 羽田" userId="64c7e7a027abc1d1" providerId="LiveId" clId="{DD5A2BC6-49D1-433C-A87F-ADC0EA6664C5}" dt="2024-09-10T07:02:54.300" v="22"/>
          <ac:spMkLst>
            <pc:docMk/>
            <pc:sldMk cId="4010063240" sldId="375"/>
            <ac:spMk id="2" creationId="{9C6C646A-4932-0ED0-0A88-228322997931}"/>
          </ac:spMkLst>
        </pc:spChg>
        <pc:spChg chg="mod">
          <ac:chgData name="瑛莉菜 羽田" userId="64c7e7a027abc1d1" providerId="LiveId" clId="{DD5A2BC6-49D1-433C-A87F-ADC0EA6664C5}" dt="2024-09-10T07:03:19.627" v="31"/>
          <ac:spMkLst>
            <pc:docMk/>
            <pc:sldMk cId="4010063240" sldId="375"/>
            <ac:spMk id="14" creationId="{4C1CE79F-7A8C-E943-C2CD-9B9D895545B4}"/>
          </ac:spMkLst>
        </pc:spChg>
        <pc:spChg chg="mod">
          <ac:chgData name="瑛莉菜 羽田" userId="64c7e7a027abc1d1" providerId="LiveId" clId="{DD5A2BC6-49D1-433C-A87F-ADC0EA6664C5}" dt="2024-09-10T07:02:31.354" v="11" actId="20577"/>
          <ac:spMkLst>
            <pc:docMk/>
            <pc:sldMk cId="4010063240" sldId="375"/>
            <ac:spMk id="23" creationId="{00000000-0000-0000-0000-000000000000}"/>
          </ac:spMkLst>
        </pc:spChg>
        <pc:spChg chg="mod">
          <ac:chgData name="瑛莉菜 羽田" userId="64c7e7a027abc1d1" providerId="LiveId" clId="{DD5A2BC6-49D1-433C-A87F-ADC0EA6664C5}" dt="2024-09-10T07:02:40.085" v="21"/>
          <ac:spMkLst>
            <pc:docMk/>
            <pc:sldMk cId="4010063240" sldId="375"/>
            <ac:spMk id="65" creationId="{00000000-0000-0000-0000-000000000000}"/>
          </ac:spMkLst>
        </pc:spChg>
        <pc:picChg chg="del">
          <ac:chgData name="瑛莉菜 羽田" userId="64c7e7a027abc1d1" providerId="LiveId" clId="{DD5A2BC6-49D1-433C-A87F-ADC0EA6664C5}" dt="2024-09-10T07:03:21.871" v="32" actId="478"/>
          <ac:picMkLst>
            <pc:docMk/>
            <pc:sldMk cId="4010063240" sldId="375"/>
            <ac:picMk id="5" creationId="{653B396E-6374-A64E-AF06-09FF47F107EC}"/>
          </ac:picMkLst>
        </pc:picChg>
        <pc:picChg chg="add mod">
          <ac:chgData name="瑛莉菜 羽田" userId="64c7e7a027abc1d1" providerId="LiveId" clId="{DD5A2BC6-49D1-433C-A87F-ADC0EA6664C5}" dt="2024-09-10T07:08:04.303" v="39" actId="1076"/>
          <ac:picMkLst>
            <pc:docMk/>
            <pc:sldMk cId="4010063240" sldId="375"/>
            <ac:picMk id="6" creationId="{06754D73-E7C9-D965-72F1-DCB6482AFBD2}"/>
          </ac:picMkLst>
        </pc:picChg>
        <pc:picChg chg="add mod">
          <ac:chgData name="瑛莉菜 羽田" userId="64c7e7a027abc1d1" providerId="LiveId" clId="{DD5A2BC6-49D1-433C-A87F-ADC0EA6664C5}" dt="2024-09-10T07:10:32.870" v="50" actId="1076"/>
          <ac:picMkLst>
            <pc:docMk/>
            <pc:sldMk cId="4010063240" sldId="375"/>
            <ac:picMk id="8" creationId="{0554FEAB-AB8F-66E7-7273-6DAACFF4DBC9}"/>
          </ac:picMkLst>
        </pc:picChg>
        <pc:picChg chg="del">
          <ac:chgData name="瑛莉菜 羽田" userId="64c7e7a027abc1d1" providerId="LiveId" clId="{DD5A2BC6-49D1-433C-A87F-ADC0EA6664C5}" dt="2024-09-10T07:03:22.828" v="34" actId="478"/>
          <ac:picMkLst>
            <pc:docMk/>
            <pc:sldMk cId="4010063240" sldId="375"/>
            <ac:picMk id="9" creationId="{72466270-D63B-32B2-8902-CC41DAB71878}"/>
          </ac:picMkLst>
        </pc:picChg>
        <pc:picChg chg="del">
          <ac:chgData name="瑛莉菜 羽田" userId="64c7e7a027abc1d1" providerId="LiveId" clId="{DD5A2BC6-49D1-433C-A87F-ADC0EA6664C5}" dt="2024-09-10T07:03:22.447" v="33" actId="478"/>
          <ac:picMkLst>
            <pc:docMk/>
            <pc:sldMk cId="4010063240" sldId="375"/>
            <ac:picMk id="13" creationId="{3DA25B7B-7798-E6E3-F252-6ACA663D4A79}"/>
          </ac:picMkLst>
        </pc:picChg>
        <pc:picChg chg="add mod">
          <ac:chgData name="瑛莉菜 羽田" userId="64c7e7a027abc1d1" providerId="LiveId" clId="{DD5A2BC6-49D1-433C-A87F-ADC0EA6664C5}" dt="2024-09-10T07:08:57.228" v="49" actId="1076"/>
          <ac:picMkLst>
            <pc:docMk/>
            <pc:sldMk cId="4010063240" sldId="375"/>
            <ac:picMk id="15" creationId="{164FECD2-CD97-E05D-B555-6818778F8E0D}"/>
          </ac:picMkLst>
        </pc:picChg>
      </pc:sldChg>
    </pc:docChg>
  </pc:docChgLst>
  <pc:docChgLst>
    <pc:chgData name="瑛莉菜 羽田" userId="64c7e7a027abc1d1" providerId="LiveId" clId="{8B265927-418E-4F62-ADE7-A1873C1A518A}"/>
    <pc:docChg chg="custSel modSld">
      <pc:chgData name="瑛莉菜 羽田" userId="64c7e7a027abc1d1" providerId="LiveId" clId="{8B265927-418E-4F62-ADE7-A1873C1A518A}" dt="2024-09-10T06:50:20.487" v="27" actId="1076"/>
      <pc:docMkLst>
        <pc:docMk/>
      </pc:docMkLst>
      <pc:sldChg chg="addSp delSp modSp mod">
        <pc:chgData name="瑛莉菜 羽田" userId="64c7e7a027abc1d1" providerId="LiveId" clId="{8B265927-418E-4F62-ADE7-A1873C1A518A}" dt="2024-09-10T06:50:20.487" v="27" actId="1076"/>
        <pc:sldMkLst>
          <pc:docMk/>
          <pc:sldMk cId="4010063240" sldId="375"/>
        </pc:sldMkLst>
        <pc:spChg chg="mod">
          <ac:chgData name="瑛莉菜 羽田" userId="64c7e7a027abc1d1" providerId="LiveId" clId="{8B265927-418E-4F62-ADE7-A1873C1A518A}" dt="2024-09-10T06:48:01.937" v="3"/>
          <ac:spMkLst>
            <pc:docMk/>
            <pc:sldMk cId="4010063240" sldId="375"/>
            <ac:spMk id="2" creationId="{9C6C646A-4932-0ED0-0A88-228322997931}"/>
          </ac:spMkLst>
        </pc:spChg>
        <pc:spChg chg="mod">
          <ac:chgData name="瑛莉菜 羽田" userId="64c7e7a027abc1d1" providerId="LiveId" clId="{8B265927-418E-4F62-ADE7-A1873C1A518A}" dt="2024-09-10T06:47:51.565" v="2"/>
          <ac:spMkLst>
            <pc:docMk/>
            <pc:sldMk cId="4010063240" sldId="375"/>
            <ac:spMk id="10" creationId="{C3C3B70E-4FFF-B141-8B18-557D6A287CFD}"/>
          </ac:spMkLst>
        </pc:spChg>
        <pc:spChg chg="mod">
          <ac:chgData name="瑛莉菜 羽田" userId="64c7e7a027abc1d1" providerId="LiveId" clId="{8B265927-418E-4F62-ADE7-A1873C1A518A}" dt="2024-09-10T06:48:23.625" v="8"/>
          <ac:spMkLst>
            <pc:docMk/>
            <pc:sldMk cId="4010063240" sldId="375"/>
            <ac:spMk id="14" creationId="{4C1CE79F-7A8C-E943-C2CD-9B9D895545B4}"/>
          </ac:spMkLst>
        </pc:spChg>
        <pc:spChg chg="mod">
          <ac:chgData name="瑛莉菜 羽田" userId="64c7e7a027abc1d1" providerId="LiveId" clId="{8B265927-418E-4F62-ADE7-A1873C1A518A}" dt="2024-09-10T06:47:37.914" v="0"/>
          <ac:spMkLst>
            <pc:docMk/>
            <pc:sldMk cId="4010063240" sldId="375"/>
            <ac:spMk id="23" creationId="{00000000-0000-0000-0000-000000000000}"/>
          </ac:spMkLst>
        </pc:spChg>
        <pc:spChg chg="mod">
          <ac:chgData name="瑛莉菜 羽田" userId="64c7e7a027abc1d1" providerId="LiveId" clId="{8B265927-418E-4F62-ADE7-A1873C1A518A}" dt="2024-09-10T06:47:45.085" v="1"/>
          <ac:spMkLst>
            <pc:docMk/>
            <pc:sldMk cId="4010063240" sldId="375"/>
            <ac:spMk id="65" creationId="{00000000-0000-0000-0000-000000000000}"/>
          </ac:spMkLst>
        </pc:spChg>
        <pc:picChg chg="add mod">
          <ac:chgData name="瑛莉菜 羽田" userId="64c7e7a027abc1d1" providerId="LiveId" clId="{8B265927-418E-4F62-ADE7-A1873C1A518A}" dt="2024-09-10T06:48:46.317" v="15" actId="1076"/>
          <ac:picMkLst>
            <pc:docMk/>
            <pc:sldMk cId="4010063240" sldId="375"/>
            <ac:picMk id="5" creationId="{653B396E-6374-A64E-AF06-09FF47F107EC}"/>
          </ac:picMkLst>
        </pc:picChg>
        <pc:picChg chg="del">
          <ac:chgData name="瑛莉菜 羽田" userId="64c7e7a027abc1d1" providerId="LiveId" clId="{8B265927-418E-4F62-ADE7-A1873C1A518A}" dt="2024-09-10T06:48:25.662" v="9" actId="478"/>
          <ac:picMkLst>
            <pc:docMk/>
            <pc:sldMk cId="4010063240" sldId="375"/>
            <ac:picMk id="6" creationId="{E4777239-5F79-CCC7-F963-B95F3476F3A7}"/>
          </ac:picMkLst>
        </pc:picChg>
        <pc:picChg chg="del">
          <ac:chgData name="瑛莉菜 羽田" userId="64c7e7a027abc1d1" providerId="LiveId" clId="{8B265927-418E-4F62-ADE7-A1873C1A518A}" dt="2024-09-10T06:48:26.130" v="10" actId="478"/>
          <ac:picMkLst>
            <pc:docMk/>
            <pc:sldMk cId="4010063240" sldId="375"/>
            <ac:picMk id="8" creationId="{7330FDE7-5565-43D9-B5D9-D070F22A2272}"/>
          </ac:picMkLst>
        </pc:picChg>
        <pc:picChg chg="add mod">
          <ac:chgData name="瑛莉菜 羽田" userId="64c7e7a027abc1d1" providerId="LiveId" clId="{8B265927-418E-4F62-ADE7-A1873C1A518A}" dt="2024-09-10T06:49:07.367" v="20" actId="1076"/>
          <ac:picMkLst>
            <pc:docMk/>
            <pc:sldMk cId="4010063240" sldId="375"/>
            <ac:picMk id="9" creationId="{72466270-D63B-32B2-8902-CC41DAB71878}"/>
          </ac:picMkLst>
        </pc:picChg>
        <pc:picChg chg="add mod">
          <ac:chgData name="瑛莉菜 羽田" userId="64c7e7a027abc1d1" providerId="LiveId" clId="{8B265927-418E-4F62-ADE7-A1873C1A518A}" dt="2024-09-10T06:50:20.487" v="27" actId="1076"/>
          <ac:picMkLst>
            <pc:docMk/>
            <pc:sldMk cId="4010063240" sldId="375"/>
            <ac:picMk id="13" creationId="{3DA25B7B-7798-E6E3-F252-6ACA663D4A79}"/>
          </ac:picMkLst>
        </pc:picChg>
      </pc:sldChg>
    </pc:docChg>
  </pc:docChgLst>
  <pc:docChgLst>
    <pc:chgData name="瑛莉菜 羽田" userId="64c7e7a027abc1d1" providerId="LiveId" clId="{B6CCDA03-71C1-412F-ABC3-4A4B5133D57E}"/>
    <pc:docChg chg="custSel modSld">
      <pc:chgData name="瑛莉菜 羽田" userId="64c7e7a027abc1d1" providerId="LiveId" clId="{B6CCDA03-71C1-412F-ABC3-4A4B5133D57E}" dt="2024-09-09T07:37:06.897" v="50" actId="1076"/>
      <pc:docMkLst>
        <pc:docMk/>
      </pc:docMkLst>
      <pc:sldChg chg="addSp delSp modSp mod">
        <pc:chgData name="瑛莉菜 羽田" userId="64c7e7a027abc1d1" providerId="LiveId" clId="{B6CCDA03-71C1-412F-ABC3-4A4B5133D57E}" dt="2024-09-09T07:37:06.897" v="50" actId="1076"/>
        <pc:sldMkLst>
          <pc:docMk/>
          <pc:sldMk cId="4010063240" sldId="375"/>
        </pc:sldMkLst>
        <pc:spChg chg="mod">
          <ac:chgData name="瑛莉菜 羽田" userId="64c7e7a027abc1d1" providerId="LiveId" clId="{B6CCDA03-71C1-412F-ABC3-4A4B5133D57E}" dt="2024-09-09T07:35:27.856" v="26" actId="20577"/>
          <ac:spMkLst>
            <pc:docMk/>
            <pc:sldMk cId="4010063240" sldId="375"/>
            <ac:spMk id="2" creationId="{9C6C646A-4932-0ED0-0A88-228322997931}"/>
          </ac:spMkLst>
        </pc:spChg>
        <pc:spChg chg="mod">
          <ac:chgData name="瑛莉菜 羽田" userId="64c7e7a027abc1d1" providerId="LiveId" clId="{B6CCDA03-71C1-412F-ABC3-4A4B5133D57E}" dt="2024-09-09T07:35:46.864" v="33" actId="20577"/>
          <ac:spMkLst>
            <pc:docMk/>
            <pc:sldMk cId="4010063240" sldId="375"/>
            <ac:spMk id="14" creationId="{4C1CE79F-7A8C-E943-C2CD-9B9D895545B4}"/>
          </ac:spMkLst>
        </pc:spChg>
        <pc:spChg chg="mod">
          <ac:chgData name="瑛莉菜 羽田" userId="64c7e7a027abc1d1" providerId="LiveId" clId="{B6CCDA03-71C1-412F-ABC3-4A4B5133D57E}" dt="2024-09-09T07:34:48.985" v="0"/>
          <ac:spMkLst>
            <pc:docMk/>
            <pc:sldMk cId="4010063240" sldId="375"/>
            <ac:spMk id="23" creationId="{00000000-0000-0000-0000-000000000000}"/>
          </ac:spMkLst>
        </pc:spChg>
        <pc:spChg chg="mod">
          <ac:chgData name="瑛莉菜 羽田" userId="64c7e7a027abc1d1" providerId="LiveId" clId="{B6CCDA03-71C1-412F-ABC3-4A4B5133D57E}" dt="2024-09-09T07:35:00.415" v="1"/>
          <ac:spMkLst>
            <pc:docMk/>
            <pc:sldMk cId="4010063240" sldId="375"/>
            <ac:spMk id="65" creationId="{00000000-0000-0000-0000-000000000000}"/>
          </ac:spMkLst>
        </pc:spChg>
        <pc:picChg chg="add mod">
          <ac:chgData name="瑛莉菜 羽田" userId="64c7e7a027abc1d1" providerId="LiveId" clId="{B6CCDA03-71C1-412F-ABC3-4A4B5133D57E}" dt="2024-09-09T07:36:17.789" v="38" actId="1076"/>
          <ac:picMkLst>
            <pc:docMk/>
            <pc:sldMk cId="4010063240" sldId="375"/>
            <ac:picMk id="5" creationId="{695C7DD8-8CDE-194F-0A50-65CF1FE049A9}"/>
          </ac:picMkLst>
        </pc:picChg>
        <pc:picChg chg="del">
          <ac:chgData name="瑛莉菜 羽田" userId="64c7e7a027abc1d1" providerId="LiveId" clId="{B6CCDA03-71C1-412F-ABC3-4A4B5133D57E}" dt="2024-09-09T07:36:14.862" v="37" actId="478"/>
          <ac:picMkLst>
            <pc:docMk/>
            <pc:sldMk cId="4010063240" sldId="375"/>
            <ac:picMk id="6" creationId="{6ED04487-DF8F-2197-D1DA-54F4A1AA1BA4}"/>
          </ac:picMkLst>
        </pc:picChg>
        <pc:picChg chg="del">
          <ac:chgData name="瑛莉菜 羽田" userId="64c7e7a027abc1d1" providerId="LiveId" clId="{B6CCDA03-71C1-412F-ABC3-4A4B5133D57E}" dt="2024-09-09T07:36:18.842" v="39" actId="478"/>
          <ac:picMkLst>
            <pc:docMk/>
            <pc:sldMk cId="4010063240" sldId="375"/>
            <ac:picMk id="8" creationId="{C15C8F57-E246-8FB3-990D-168183FAFD61}"/>
          </ac:picMkLst>
        </pc:picChg>
        <pc:picChg chg="add mod">
          <ac:chgData name="瑛莉菜 羽田" userId="64c7e7a027abc1d1" providerId="LiveId" clId="{B6CCDA03-71C1-412F-ABC3-4A4B5133D57E}" dt="2024-09-09T07:37:03.687" v="48" actId="14100"/>
          <ac:picMkLst>
            <pc:docMk/>
            <pc:sldMk cId="4010063240" sldId="375"/>
            <ac:picMk id="9" creationId="{841D5187-ECE4-6A97-AEB5-640688B29174}"/>
          </ac:picMkLst>
        </pc:picChg>
        <pc:picChg chg="del">
          <ac:chgData name="瑛莉菜 羽田" userId="64c7e7a027abc1d1" providerId="LiveId" clId="{B6CCDA03-71C1-412F-ABC3-4A4B5133D57E}" dt="2024-09-09T07:36:19.331" v="40" actId="478"/>
          <ac:picMkLst>
            <pc:docMk/>
            <pc:sldMk cId="4010063240" sldId="375"/>
            <ac:picMk id="11" creationId="{6DAF6D4A-E789-D4ED-6D56-865B3686CDC2}"/>
          </ac:picMkLst>
        </pc:picChg>
        <pc:picChg chg="add mod">
          <ac:chgData name="瑛莉菜 羽田" userId="64c7e7a027abc1d1" providerId="LiveId" clId="{B6CCDA03-71C1-412F-ABC3-4A4B5133D57E}" dt="2024-09-09T07:37:06.897" v="50" actId="1076"/>
          <ac:picMkLst>
            <pc:docMk/>
            <pc:sldMk cId="4010063240" sldId="375"/>
            <ac:picMk id="13" creationId="{98EA3F65-0DCD-953B-6A0A-B9C228C02148}"/>
          </ac:picMkLst>
        </pc:picChg>
      </pc:sldChg>
    </pc:docChg>
  </pc:docChgLst>
  <pc:docChgLst>
    <pc:chgData name="瑛莉菜 羽田" userId="64c7e7a027abc1d1" providerId="LiveId" clId="{7E633150-A401-4645-8D8F-DED9D6E953C8}"/>
    <pc:docChg chg="custSel modSld">
      <pc:chgData name="瑛莉菜 羽田" userId="64c7e7a027abc1d1" providerId="LiveId" clId="{7E633150-A401-4645-8D8F-DED9D6E953C8}" dt="2024-09-09T06:37:23.195" v="81"/>
      <pc:docMkLst>
        <pc:docMk/>
      </pc:docMkLst>
      <pc:sldChg chg="addSp delSp modSp mod">
        <pc:chgData name="瑛莉菜 羽田" userId="64c7e7a027abc1d1" providerId="LiveId" clId="{7E633150-A401-4645-8D8F-DED9D6E953C8}" dt="2024-09-09T06:37:23.195" v="81"/>
        <pc:sldMkLst>
          <pc:docMk/>
          <pc:sldMk cId="4010063240" sldId="375"/>
        </pc:sldMkLst>
        <pc:spChg chg="mod">
          <ac:chgData name="瑛莉菜 羽田" userId="64c7e7a027abc1d1" providerId="LiveId" clId="{7E633150-A401-4645-8D8F-DED9D6E953C8}" dt="2024-09-09T06:36:19.827" v="69" actId="20577"/>
          <ac:spMkLst>
            <pc:docMk/>
            <pc:sldMk cId="4010063240" sldId="375"/>
            <ac:spMk id="2" creationId="{9C6C646A-4932-0ED0-0A88-228322997931}"/>
          </ac:spMkLst>
        </pc:spChg>
        <pc:spChg chg="mod">
          <ac:chgData name="瑛莉菜 羽田" userId="64c7e7a027abc1d1" providerId="LiveId" clId="{7E633150-A401-4645-8D8F-DED9D6E953C8}" dt="2024-09-09T06:37:23.195" v="81"/>
          <ac:spMkLst>
            <pc:docMk/>
            <pc:sldMk cId="4010063240" sldId="375"/>
            <ac:spMk id="14" creationId="{4C1CE79F-7A8C-E943-C2CD-9B9D895545B4}"/>
          </ac:spMkLst>
        </pc:spChg>
        <pc:spChg chg="mod">
          <ac:chgData name="瑛莉菜 羽田" userId="64c7e7a027abc1d1" providerId="LiveId" clId="{7E633150-A401-4645-8D8F-DED9D6E953C8}" dt="2024-09-09T06:33:05.600" v="19" actId="20577"/>
          <ac:spMkLst>
            <pc:docMk/>
            <pc:sldMk cId="4010063240" sldId="375"/>
            <ac:spMk id="23" creationId="{00000000-0000-0000-0000-000000000000}"/>
          </ac:spMkLst>
        </pc:spChg>
        <pc:spChg chg="mod">
          <ac:chgData name="瑛莉菜 羽田" userId="64c7e7a027abc1d1" providerId="LiveId" clId="{7E633150-A401-4645-8D8F-DED9D6E953C8}" dt="2024-09-09T06:36:56.416" v="79"/>
          <ac:spMkLst>
            <pc:docMk/>
            <pc:sldMk cId="4010063240" sldId="375"/>
            <ac:spMk id="65" creationId="{00000000-0000-0000-0000-000000000000}"/>
          </ac:spMkLst>
        </pc:spChg>
        <pc:picChg chg="del">
          <ac:chgData name="瑛莉菜 羽田" userId="64c7e7a027abc1d1" providerId="LiveId" clId="{7E633150-A401-4645-8D8F-DED9D6E953C8}" dt="2024-09-09T06:33:52.126" v="23" actId="478"/>
          <ac:picMkLst>
            <pc:docMk/>
            <pc:sldMk cId="4010063240" sldId="375"/>
            <ac:picMk id="5" creationId="{ECC44B30-6B14-8C0A-C875-FF7269D9DD0E}"/>
          </ac:picMkLst>
        </pc:picChg>
        <pc:picChg chg="add mod">
          <ac:chgData name="瑛莉菜 羽田" userId="64c7e7a027abc1d1" providerId="LiveId" clId="{7E633150-A401-4645-8D8F-DED9D6E953C8}" dt="2024-09-09T06:33:57.752" v="24" actId="14100"/>
          <ac:picMkLst>
            <pc:docMk/>
            <pc:sldMk cId="4010063240" sldId="375"/>
            <ac:picMk id="6" creationId="{A359B2E0-F5F4-DB0C-EDA4-E24DD73A9959}"/>
          </ac:picMkLst>
        </pc:picChg>
        <pc:picChg chg="del">
          <ac:chgData name="瑛莉菜 羽田" userId="64c7e7a027abc1d1" providerId="LiveId" clId="{7E633150-A401-4645-8D8F-DED9D6E953C8}" dt="2024-09-09T06:34:21.414" v="29" actId="478"/>
          <ac:picMkLst>
            <pc:docMk/>
            <pc:sldMk cId="4010063240" sldId="375"/>
            <ac:picMk id="8" creationId="{309664C9-FA8A-3CFB-649A-C558E60276DE}"/>
          </ac:picMkLst>
        </pc:picChg>
        <pc:picChg chg="add mod">
          <ac:chgData name="瑛莉菜 羽田" userId="64c7e7a027abc1d1" providerId="LiveId" clId="{7E633150-A401-4645-8D8F-DED9D6E953C8}" dt="2024-09-09T06:35:05.034" v="41" actId="14100"/>
          <ac:picMkLst>
            <pc:docMk/>
            <pc:sldMk cId="4010063240" sldId="375"/>
            <ac:picMk id="9" creationId="{2F8A1978-F973-D960-2581-90F8FFD3DA56}"/>
          </ac:picMkLst>
        </pc:picChg>
        <pc:picChg chg="add mod">
          <ac:chgData name="瑛莉菜 羽田" userId="64c7e7a027abc1d1" providerId="LiveId" clId="{7E633150-A401-4645-8D8F-DED9D6E953C8}" dt="2024-09-09T06:34:59.134" v="40" actId="688"/>
          <ac:picMkLst>
            <pc:docMk/>
            <pc:sldMk cId="4010063240" sldId="375"/>
            <ac:picMk id="12" creationId="{967B19F9-754D-AA49-2910-A9E2FC8E7AD1}"/>
          </ac:picMkLst>
        </pc:picChg>
        <pc:picChg chg="del">
          <ac:chgData name="瑛莉菜 羽田" userId="64c7e7a027abc1d1" providerId="LiveId" clId="{7E633150-A401-4645-8D8F-DED9D6E953C8}" dt="2024-09-09T06:34:20.816" v="28" actId="478"/>
          <ac:picMkLst>
            <pc:docMk/>
            <pc:sldMk cId="4010063240" sldId="375"/>
            <ac:picMk id="16" creationId="{23DC3A5C-4E91-D645-11A3-CECA71D30C9E}"/>
          </ac:picMkLst>
        </pc:picChg>
      </pc:sldChg>
    </pc:docChg>
  </pc:docChgLst>
  <pc:docChgLst>
    <pc:chgData name="瑛莉菜 羽田" userId="64c7e7a027abc1d1" providerId="LiveId" clId="{1CB72BC7-E91A-4A99-BA59-32D1EB7024BC}"/>
    <pc:docChg chg="custSel modSld">
      <pc:chgData name="瑛莉菜 羽田" userId="64c7e7a027abc1d1" providerId="LiveId" clId="{1CB72BC7-E91A-4A99-BA59-32D1EB7024BC}" dt="2024-09-10T02:30:11.977" v="115" actId="1076"/>
      <pc:docMkLst>
        <pc:docMk/>
      </pc:docMkLst>
      <pc:sldChg chg="addSp delSp modSp mod">
        <pc:chgData name="瑛莉菜 羽田" userId="64c7e7a027abc1d1" providerId="LiveId" clId="{1CB72BC7-E91A-4A99-BA59-32D1EB7024BC}" dt="2024-09-10T02:30:11.977" v="115" actId="1076"/>
        <pc:sldMkLst>
          <pc:docMk/>
          <pc:sldMk cId="4010063240" sldId="375"/>
        </pc:sldMkLst>
        <pc:spChg chg="mod">
          <ac:chgData name="瑛莉菜 羽田" userId="64c7e7a027abc1d1" providerId="LiveId" clId="{1CB72BC7-E91A-4A99-BA59-32D1EB7024BC}" dt="2024-09-10T02:27:53.403" v="91" actId="20577"/>
          <ac:spMkLst>
            <pc:docMk/>
            <pc:sldMk cId="4010063240" sldId="375"/>
            <ac:spMk id="2" creationId="{9C6C646A-4932-0ED0-0A88-228322997931}"/>
          </ac:spMkLst>
        </pc:spChg>
        <pc:spChg chg="mod">
          <ac:chgData name="瑛莉菜 羽田" userId="64c7e7a027abc1d1" providerId="LiveId" clId="{1CB72BC7-E91A-4A99-BA59-32D1EB7024BC}" dt="2024-09-10T02:27:27.867" v="25"/>
          <ac:spMkLst>
            <pc:docMk/>
            <pc:sldMk cId="4010063240" sldId="375"/>
            <ac:spMk id="10" creationId="{C3C3B70E-4FFF-B141-8B18-557D6A287CFD}"/>
          </ac:spMkLst>
        </pc:spChg>
        <pc:spChg chg="mod">
          <ac:chgData name="瑛莉菜 羽田" userId="64c7e7a027abc1d1" providerId="LiveId" clId="{1CB72BC7-E91A-4A99-BA59-32D1EB7024BC}" dt="2024-09-10T02:28:32.120" v="95"/>
          <ac:spMkLst>
            <pc:docMk/>
            <pc:sldMk cId="4010063240" sldId="375"/>
            <ac:spMk id="14" creationId="{4C1CE79F-7A8C-E943-C2CD-9B9D895545B4}"/>
          </ac:spMkLst>
        </pc:spChg>
        <pc:spChg chg="mod">
          <ac:chgData name="瑛莉菜 羽田" userId="64c7e7a027abc1d1" providerId="LiveId" clId="{1CB72BC7-E91A-4A99-BA59-32D1EB7024BC}" dt="2024-09-10T02:27:05.942" v="10" actId="20577"/>
          <ac:spMkLst>
            <pc:docMk/>
            <pc:sldMk cId="4010063240" sldId="375"/>
            <ac:spMk id="23" creationId="{00000000-0000-0000-0000-000000000000}"/>
          </ac:spMkLst>
        </pc:spChg>
        <pc:spChg chg="mod">
          <ac:chgData name="瑛莉菜 羽田" userId="64c7e7a027abc1d1" providerId="LiveId" clId="{1CB72BC7-E91A-4A99-BA59-32D1EB7024BC}" dt="2024-09-10T02:27:13.906" v="20"/>
          <ac:spMkLst>
            <pc:docMk/>
            <pc:sldMk cId="4010063240" sldId="375"/>
            <ac:spMk id="65" creationId="{00000000-0000-0000-0000-000000000000}"/>
          </ac:spMkLst>
        </pc:spChg>
        <pc:picChg chg="del">
          <ac:chgData name="瑛莉菜 羽田" userId="64c7e7a027abc1d1" providerId="LiveId" clId="{1CB72BC7-E91A-4A99-BA59-32D1EB7024BC}" dt="2024-09-10T02:28:48.416" v="98" actId="478"/>
          <ac:picMkLst>
            <pc:docMk/>
            <pc:sldMk cId="4010063240" sldId="375"/>
            <ac:picMk id="5" creationId="{AFFC5FFD-2C6D-9363-A60F-BF7C05353BC5}"/>
          </ac:picMkLst>
        </pc:picChg>
        <pc:picChg chg="add mod">
          <ac:chgData name="瑛莉菜 羽田" userId="64c7e7a027abc1d1" providerId="LiveId" clId="{1CB72BC7-E91A-4A99-BA59-32D1EB7024BC}" dt="2024-09-10T02:29:22.657" v="109" actId="14100"/>
          <ac:picMkLst>
            <pc:docMk/>
            <pc:sldMk cId="4010063240" sldId="375"/>
            <ac:picMk id="6" creationId="{6F32B79C-6218-4003-B97F-FEB652DE7516}"/>
          </ac:picMkLst>
        </pc:picChg>
        <pc:picChg chg="add mod">
          <ac:chgData name="瑛莉菜 羽田" userId="64c7e7a027abc1d1" providerId="LiveId" clId="{1CB72BC7-E91A-4A99-BA59-32D1EB7024BC}" dt="2024-09-10T02:29:25.362" v="110" actId="1076"/>
          <ac:picMkLst>
            <pc:docMk/>
            <pc:sldMk cId="4010063240" sldId="375"/>
            <ac:picMk id="8" creationId="{EEF698D3-1BE5-076A-3DE4-504DA3568311}"/>
          </ac:picMkLst>
        </pc:picChg>
        <pc:picChg chg="del">
          <ac:chgData name="瑛莉菜 羽田" userId="64c7e7a027abc1d1" providerId="LiveId" clId="{1CB72BC7-E91A-4A99-BA59-32D1EB7024BC}" dt="2024-09-10T02:28:56.009" v="101" actId="478"/>
          <ac:picMkLst>
            <pc:docMk/>
            <pc:sldMk cId="4010063240" sldId="375"/>
            <ac:picMk id="9" creationId="{1B391B60-9491-08E8-3EC6-FDCF659B62AC}"/>
          </ac:picMkLst>
        </pc:picChg>
        <pc:picChg chg="del">
          <ac:chgData name="瑛莉菜 羽田" userId="64c7e7a027abc1d1" providerId="LiveId" clId="{1CB72BC7-E91A-4A99-BA59-32D1EB7024BC}" dt="2024-09-10T02:28:56.513" v="102" actId="478"/>
          <ac:picMkLst>
            <pc:docMk/>
            <pc:sldMk cId="4010063240" sldId="375"/>
            <ac:picMk id="12" creationId="{1C282A52-7314-B8A8-673E-F60E34521983}"/>
          </ac:picMkLst>
        </pc:picChg>
        <pc:picChg chg="add mod">
          <ac:chgData name="瑛莉菜 羽田" userId="64c7e7a027abc1d1" providerId="LiveId" clId="{1CB72BC7-E91A-4A99-BA59-32D1EB7024BC}" dt="2024-09-10T02:30:11.977" v="115" actId="1076"/>
          <ac:picMkLst>
            <pc:docMk/>
            <pc:sldMk cId="4010063240" sldId="375"/>
            <ac:picMk id="13" creationId="{A357B7BD-D505-E251-0438-A91F5CD2B93C}"/>
          </ac:picMkLst>
        </pc:picChg>
      </pc:sldChg>
    </pc:docChg>
  </pc:docChgLst>
  <pc:docChgLst>
    <pc:chgData name="瑛莉菜 羽田" userId="64c7e7a027abc1d1" providerId="LiveId" clId="{A5E1ACDE-500C-4F77-9CCF-B3A3AB109C68}"/>
    <pc:docChg chg="undo custSel modSld">
      <pc:chgData name="瑛莉菜 羽田" userId="64c7e7a027abc1d1" providerId="LiveId" clId="{A5E1ACDE-500C-4F77-9CCF-B3A3AB109C68}" dt="2024-09-10T05:55:46.865" v="24"/>
      <pc:docMkLst>
        <pc:docMk/>
      </pc:docMkLst>
      <pc:sldChg chg="addSp delSp modSp mod">
        <pc:chgData name="瑛莉菜 羽田" userId="64c7e7a027abc1d1" providerId="LiveId" clId="{A5E1ACDE-500C-4F77-9CCF-B3A3AB109C68}" dt="2024-09-10T05:55:46.865" v="24"/>
        <pc:sldMkLst>
          <pc:docMk/>
          <pc:sldMk cId="4010063240" sldId="375"/>
        </pc:sldMkLst>
        <pc:spChg chg="mod">
          <ac:chgData name="瑛莉菜 羽田" userId="64c7e7a027abc1d1" providerId="LiveId" clId="{A5E1ACDE-500C-4F77-9CCF-B3A3AB109C68}" dt="2024-09-10T05:54:46.500" v="16"/>
          <ac:spMkLst>
            <pc:docMk/>
            <pc:sldMk cId="4010063240" sldId="375"/>
            <ac:spMk id="2" creationId="{9C6C646A-4932-0ED0-0A88-228322997931}"/>
          </ac:spMkLst>
        </pc:spChg>
        <pc:spChg chg="mod">
          <ac:chgData name="瑛莉菜 羽田" userId="64c7e7a027abc1d1" providerId="LiveId" clId="{A5E1ACDE-500C-4F77-9CCF-B3A3AB109C68}" dt="2024-09-10T05:55:04.245" v="21"/>
          <ac:spMkLst>
            <pc:docMk/>
            <pc:sldMk cId="4010063240" sldId="375"/>
            <ac:spMk id="10" creationId="{C3C3B70E-4FFF-B141-8B18-557D6A287CFD}"/>
          </ac:spMkLst>
        </pc:spChg>
        <pc:spChg chg="mod">
          <ac:chgData name="瑛莉菜 羽田" userId="64c7e7a027abc1d1" providerId="LiveId" clId="{A5E1ACDE-500C-4F77-9CCF-B3A3AB109C68}" dt="2024-09-10T05:55:46.865" v="24"/>
          <ac:spMkLst>
            <pc:docMk/>
            <pc:sldMk cId="4010063240" sldId="375"/>
            <ac:spMk id="14" creationId="{4C1CE79F-7A8C-E943-C2CD-9B9D895545B4}"/>
          </ac:spMkLst>
        </pc:spChg>
        <pc:spChg chg="mod">
          <ac:chgData name="瑛莉菜 羽田" userId="64c7e7a027abc1d1" providerId="LiveId" clId="{A5E1ACDE-500C-4F77-9CCF-B3A3AB109C68}" dt="2024-09-10T05:53:06.083" v="2"/>
          <ac:spMkLst>
            <pc:docMk/>
            <pc:sldMk cId="4010063240" sldId="375"/>
            <ac:spMk id="23" creationId="{00000000-0000-0000-0000-000000000000}"/>
          </ac:spMkLst>
        </pc:spChg>
        <pc:spChg chg="mod">
          <ac:chgData name="瑛莉菜 羽田" userId="64c7e7a027abc1d1" providerId="LiveId" clId="{A5E1ACDE-500C-4F77-9CCF-B3A3AB109C68}" dt="2024-09-10T05:54:34.770" v="15"/>
          <ac:spMkLst>
            <pc:docMk/>
            <pc:sldMk cId="4010063240" sldId="375"/>
            <ac:spMk id="65" creationId="{00000000-0000-0000-0000-000000000000}"/>
          </ac:spMkLst>
        </pc:spChg>
        <pc:picChg chg="del">
          <ac:chgData name="瑛莉菜 羽田" userId="64c7e7a027abc1d1" providerId="LiveId" clId="{A5E1ACDE-500C-4F77-9CCF-B3A3AB109C68}" dt="2024-09-10T05:53:08.791" v="3" actId="478"/>
          <ac:picMkLst>
            <pc:docMk/>
            <pc:sldMk cId="4010063240" sldId="375"/>
            <ac:picMk id="5" creationId="{23C3FA93-B9CE-20E1-E34E-74D94AE855C0}"/>
          </ac:picMkLst>
        </pc:picChg>
        <pc:picChg chg="add mod">
          <ac:chgData name="瑛莉菜 羽田" userId="64c7e7a027abc1d1" providerId="LiveId" clId="{A5E1ACDE-500C-4F77-9CCF-B3A3AB109C68}" dt="2024-09-10T05:54:12.191" v="11" actId="14100"/>
          <ac:picMkLst>
            <pc:docMk/>
            <pc:sldMk cId="4010063240" sldId="375"/>
            <ac:picMk id="6" creationId="{54ED9409-D3F6-9958-9BF8-257A5577BD93}"/>
          </ac:picMkLst>
        </pc:picChg>
        <pc:picChg chg="add mod">
          <ac:chgData name="瑛莉菜 羽田" userId="64c7e7a027abc1d1" providerId="LiveId" clId="{A5E1ACDE-500C-4F77-9CCF-B3A3AB109C68}" dt="2024-09-10T05:54:09.508" v="10" actId="1076"/>
          <ac:picMkLst>
            <pc:docMk/>
            <pc:sldMk cId="4010063240" sldId="375"/>
            <ac:picMk id="8" creationId="{88665CAC-4045-9E93-3594-56430CFE47CD}"/>
          </ac:picMkLst>
        </pc:picChg>
        <pc:picChg chg="del">
          <ac:chgData name="瑛莉菜 羽田" userId="64c7e7a027abc1d1" providerId="LiveId" clId="{A5E1ACDE-500C-4F77-9CCF-B3A3AB109C68}" dt="2024-09-10T05:53:09.311" v="4" actId="478"/>
          <ac:picMkLst>
            <pc:docMk/>
            <pc:sldMk cId="4010063240" sldId="375"/>
            <ac:picMk id="9" creationId="{DBFED8D4-8673-E406-E4E7-C7057392DB29}"/>
          </ac:picMkLst>
        </pc:picChg>
        <pc:picChg chg="add mod">
          <ac:chgData name="瑛莉菜 羽田" userId="64c7e7a027abc1d1" providerId="LiveId" clId="{A5E1ACDE-500C-4F77-9CCF-B3A3AB109C68}" dt="2024-09-10T05:54:25.108" v="14" actId="1076"/>
          <ac:picMkLst>
            <pc:docMk/>
            <pc:sldMk cId="4010063240" sldId="375"/>
            <ac:picMk id="12" creationId="{ECCD26AD-1A88-7393-EC6C-D208D4A7C5D4}"/>
          </ac:picMkLst>
        </pc:picChg>
      </pc:sldChg>
    </pc:docChg>
  </pc:docChgLst>
  <pc:docChgLst>
    <pc:chgData name="瑛莉菜 羽田" userId="64c7e7a027abc1d1" providerId="LiveId" clId="{FC3C4B6D-C638-4A68-A033-84355E3490F1}"/>
    <pc:docChg chg="custSel modSld">
      <pc:chgData name="瑛莉菜 羽田" userId="64c7e7a027abc1d1" providerId="LiveId" clId="{FC3C4B6D-C638-4A68-A033-84355E3490F1}" dt="2024-09-10T03:06:43.256" v="80" actId="1076"/>
      <pc:docMkLst>
        <pc:docMk/>
      </pc:docMkLst>
      <pc:sldChg chg="addSp delSp modSp mod">
        <pc:chgData name="瑛莉菜 羽田" userId="64c7e7a027abc1d1" providerId="LiveId" clId="{FC3C4B6D-C638-4A68-A033-84355E3490F1}" dt="2024-09-10T03:06:43.256" v="80" actId="1076"/>
        <pc:sldMkLst>
          <pc:docMk/>
          <pc:sldMk cId="4010063240" sldId="375"/>
        </pc:sldMkLst>
        <pc:spChg chg="mod">
          <ac:chgData name="瑛莉菜 羽田" userId="64c7e7a027abc1d1" providerId="LiveId" clId="{FC3C4B6D-C638-4A68-A033-84355E3490F1}" dt="2024-09-10T02:56:42.909" v="55" actId="20577"/>
          <ac:spMkLst>
            <pc:docMk/>
            <pc:sldMk cId="4010063240" sldId="375"/>
            <ac:spMk id="2" creationId="{9C6C646A-4932-0ED0-0A88-228322997931}"/>
          </ac:spMkLst>
        </pc:spChg>
        <pc:spChg chg="mod">
          <ac:chgData name="瑛莉菜 羽田" userId="64c7e7a027abc1d1" providerId="LiveId" clId="{FC3C4B6D-C638-4A68-A033-84355E3490F1}" dt="2024-09-10T03:02:17.725" v="60"/>
          <ac:spMkLst>
            <pc:docMk/>
            <pc:sldMk cId="4010063240" sldId="375"/>
            <ac:spMk id="14" creationId="{4C1CE79F-7A8C-E943-C2CD-9B9D895545B4}"/>
          </ac:spMkLst>
        </pc:spChg>
        <pc:spChg chg="mod">
          <ac:chgData name="瑛莉菜 羽田" userId="64c7e7a027abc1d1" providerId="LiveId" clId="{FC3C4B6D-C638-4A68-A033-84355E3490F1}" dt="2024-09-10T02:55:27.202" v="15" actId="20577"/>
          <ac:spMkLst>
            <pc:docMk/>
            <pc:sldMk cId="4010063240" sldId="375"/>
            <ac:spMk id="23" creationId="{00000000-0000-0000-0000-000000000000}"/>
          </ac:spMkLst>
        </pc:spChg>
        <pc:spChg chg="mod">
          <ac:chgData name="瑛莉菜 羽田" userId="64c7e7a027abc1d1" providerId="LiveId" clId="{FC3C4B6D-C638-4A68-A033-84355E3490F1}" dt="2024-09-10T02:55:35.584" v="25"/>
          <ac:spMkLst>
            <pc:docMk/>
            <pc:sldMk cId="4010063240" sldId="375"/>
            <ac:spMk id="65" creationId="{00000000-0000-0000-0000-000000000000}"/>
          </ac:spMkLst>
        </pc:spChg>
        <pc:picChg chg="del">
          <ac:chgData name="瑛莉菜 羽田" userId="64c7e7a027abc1d1" providerId="LiveId" clId="{FC3C4B6D-C638-4A68-A033-84355E3490F1}" dt="2024-09-10T03:02:49.693" v="61" actId="478"/>
          <ac:picMkLst>
            <pc:docMk/>
            <pc:sldMk cId="4010063240" sldId="375"/>
            <ac:picMk id="5" creationId="{BE44B779-3F99-6D2F-8A96-CA01CBB23D5C}"/>
          </ac:picMkLst>
        </pc:picChg>
        <pc:picChg chg="add mod">
          <ac:chgData name="瑛莉菜 羽田" userId="64c7e7a027abc1d1" providerId="LiveId" clId="{FC3C4B6D-C638-4A68-A033-84355E3490F1}" dt="2024-09-10T03:03:11.447" v="68" actId="1076"/>
          <ac:picMkLst>
            <pc:docMk/>
            <pc:sldMk cId="4010063240" sldId="375"/>
            <ac:picMk id="6" creationId="{80838159-1B71-7655-3A88-AE3EE70B5CC0}"/>
          </ac:picMkLst>
        </pc:picChg>
        <pc:picChg chg="add mod">
          <ac:chgData name="瑛莉菜 羽田" userId="64c7e7a027abc1d1" providerId="LiveId" clId="{FC3C4B6D-C638-4A68-A033-84355E3490F1}" dt="2024-09-10T03:03:30.319" v="73" actId="1076"/>
          <ac:picMkLst>
            <pc:docMk/>
            <pc:sldMk cId="4010063240" sldId="375"/>
            <ac:picMk id="8" creationId="{C290C4E6-D865-97AE-99F9-703841A34D4E}"/>
          </ac:picMkLst>
        </pc:picChg>
        <pc:picChg chg="add mod">
          <ac:chgData name="瑛莉菜 羽田" userId="64c7e7a027abc1d1" providerId="LiveId" clId="{FC3C4B6D-C638-4A68-A033-84355E3490F1}" dt="2024-09-10T03:06:43.256" v="80" actId="1076"/>
          <ac:picMkLst>
            <pc:docMk/>
            <pc:sldMk cId="4010063240" sldId="375"/>
            <ac:picMk id="11" creationId="{4FCDBCA8-5E84-734C-C71E-D825A78C9536}"/>
          </ac:picMkLst>
        </pc:picChg>
        <pc:picChg chg="del">
          <ac:chgData name="瑛莉菜 羽田" userId="64c7e7a027abc1d1" providerId="LiveId" clId="{FC3C4B6D-C638-4A68-A033-84355E3490F1}" dt="2024-09-10T03:02:51.367" v="64" actId="478"/>
          <ac:picMkLst>
            <pc:docMk/>
            <pc:sldMk cId="4010063240" sldId="375"/>
            <ac:picMk id="12" creationId="{B726C17E-359F-914A-C3BF-43199D3D60A3}"/>
          </ac:picMkLst>
        </pc:picChg>
        <pc:picChg chg="del">
          <ac:chgData name="瑛莉菜 羽田" userId="64c7e7a027abc1d1" providerId="LiveId" clId="{FC3C4B6D-C638-4A68-A033-84355E3490F1}" dt="2024-09-10T03:02:50.381" v="62" actId="478"/>
          <ac:picMkLst>
            <pc:docMk/>
            <pc:sldMk cId="4010063240" sldId="375"/>
            <ac:picMk id="16" creationId="{ACB1DFF5-4449-DC98-9B15-6C3742D7622C}"/>
          </ac:picMkLst>
        </pc:picChg>
        <pc:picChg chg="del">
          <ac:chgData name="瑛莉菜 羽田" userId="64c7e7a027abc1d1" providerId="LiveId" clId="{FC3C4B6D-C638-4A68-A033-84355E3490F1}" dt="2024-09-10T03:02:50.951" v="63" actId="478"/>
          <ac:picMkLst>
            <pc:docMk/>
            <pc:sldMk cId="4010063240" sldId="375"/>
            <ac:picMk id="18" creationId="{AA34CDD6-C4AA-A0B4-DD66-F7E0368570D6}"/>
          </ac:picMkLst>
        </pc:picChg>
      </pc:sldChg>
    </pc:docChg>
  </pc:docChgLst>
  <pc:docChgLst>
    <pc:chgData name="瑛莉菜 羽田" userId="64c7e7a027abc1d1" providerId="LiveId" clId="{7CF4506E-B098-47D9-A1C4-2866740D65B5}"/>
    <pc:docChg chg="undo custSel modSld">
      <pc:chgData name="瑛莉菜 羽田" userId="64c7e7a027abc1d1" providerId="LiveId" clId="{7CF4506E-B098-47D9-A1C4-2866740D65B5}" dt="2024-09-10T04:19:45.917" v="77" actId="1076"/>
      <pc:docMkLst>
        <pc:docMk/>
      </pc:docMkLst>
      <pc:sldChg chg="addSp delSp modSp mod">
        <pc:chgData name="瑛莉菜 羽田" userId="64c7e7a027abc1d1" providerId="LiveId" clId="{7CF4506E-B098-47D9-A1C4-2866740D65B5}" dt="2024-09-10T04:19:45.917" v="77" actId="1076"/>
        <pc:sldMkLst>
          <pc:docMk/>
          <pc:sldMk cId="4010063240" sldId="375"/>
        </pc:sldMkLst>
        <pc:spChg chg="mod">
          <ac:chgData name="瑛莉菜 羽田" userId="64c7e7a027abc1d1" providerId="LiveId" clId="{7CF4506E-B098-47D9-A1C4-2866740D65B5}" dt="2024-09-10T04:17:13.326" v="55" actId="20577"/>
          <ac:spMkLst>
            <pc:docMk/>
            <pc:sldMk cId="4010063240" sldId="375"/>
            <ac:spMk id="2" creationId="{9C6C646A-4932-0ED0-0A88-228322997931}"/>
          </ac:spMkLst>
        </pc:spChg>
        <pc:spChg chg="mod">
          <ac:chgData name="瑛莉菜 羽田" userId="64c7e7a027abc1d1" providerId="LiveId" clId="{7CF4506E-B098-47D9-A1C4-2866740D65B5}" dt="2024-09-10T04:17:27.733" v="58"/>
          <ac:spMkLst>
            <pc:docMk/>
            <pc:sldMk cId="4010063240" sldId="375"/>
            <ac:spMk id="14" creationId="{4C1CE79F-7A8C-E943-C2CD-9B9D895545B4}"/>
          </ac:spMkLst>
        </pc:spChg>
        <pc:spChg chg="mod">
          <ac:chgData name="瑛莉菜 羽田" userId="64c7e7a027abc1d1" providerId="LiveId" clId="{7CF4506E-B098-47D9-A1C4-2866740D65B5}" dt="2024-09-10T04:15:48.718" v="15" actId="20577"/>
          <ac:spMkLst>
            <pc:docMk/>
            <pc:sldMk cId="4010063240" sldId="375"/>
            <ac:spMk id="23" creationId="{00000000-0000-0000-0000-000000000000}"/>
          </ac:spMkLst>
        </pc:spChg>
        <pc:spChg chg="mod">
          <ac:chgData name="瑛莉菜 羽田" userId="64c7e7a027abc1d1" providerId="LiveId" clId="{7CF4506E-B098-47D9-A1C4-2866740D65B5}" dt="2024-09-10T04:15:57.753" v="25"/>
          <ac:spMkLst>
            <pc:docMk/>
            <pc:sldMk cId="4010063240" sldId="375"/>
            <ac:spMk id="65" creationId="{00000000-0000-0000-0000-000000000000}"/>
          </ac:spMkLst>
        </pc:spChg>
        <pc:picChg chg="add mod">
          <ac:chgData name="瑛莉菜 羽田" userId="64c7e7a027abc1d1" providerId="LiveId" clId="{7CF4506E-B098-47D9-A1C4-2866740D65B5}" dt="2024-09-10T04:17:47.559" v="65" actId="1076"/>
          <ac:picMkLst>
            <pc:docMk/>
            <pc:sldMk cId="4010063240" sldId="375"/>
            <ac:picMk id="5" creationId="{15F727D2-5A52-9B41-24C7-F7816F7BE063}"/>
          </ac:picMkLst>
        </pc:picChg>
        <pc:picChg chg="del">
          <ac:chgData name="瑛莉菜 羽田" userId="64c7e7a027abc1d1" providerId="LiveId" clId="{7CF4506E-B098-47D9-A1C4-2866740D65B5}" dt="2024-09-10T04:17:29.997" v="59" actId="478"/>
          <ac:picMkLst>
            <pc:docMk/>
            <pc:sldMk cId="4010063240" sldId="375"/>
            <ac:picMk id="6" creationId="{1797DA81-3D82-6A5B-2B19-D355AA75B976}"/>
          </ac:picMkLst>
        </pc:picChg>
        <pc:picChg chg="del">
          <ac:chgData name="瑛莉菜 羽田" userId="64c7e7a027abc1d1" providerId="LiveId" clId="{7CF4506E-B098-47D9-A1C4-2866740D65B5}" dt="2024-09-10T04:17:30.620" v="60" actId="478"/>
          <ac:picMkLst>
            <pc:docMk/>
            <pc:sldMk cId="4010063240" sldId="375"/>
            <ac:picMk id="8" creationId="{38DDABF0-F3A7-E943-FA1F-2DE90D51519B}"/>
          </ac:picMkLst>
        </pc:picChg>
        <pc:picChg chg="add mod">
          <ac:chgData name="瑛莉菜 羽田" userId="64c7e7a027abc1d1" providerId="LiveId" clId="{7CF4506E-B098-47D9-A1C4-2866740D65B5}" dt="2024-09-10T04:19:45.917" v="77" actId="1076"/>
          <ac:picMkLst>
            <pc:docMk/>
            <pc:sldMk cId="4010063240" sldId="375"/>
            <ac:picMk id="9" creationId="{2589A270-C708-DEDC-B3C2-37D8BC7E2177}"/>
          </ac:picMkLst>
        </pc:picChg>
        <pc:picChg chg="del">
          <ac:chgData name="瑛莉菜 羽田" userId="64c7e7a027abc1d1" providerId="LiveId" clId="{7CF4506E-B098-47D9-A1C4-2866740D65B5}" dt="2024-09-10T04:17:31.119" v="61" actId="478"/>
          <ac:picMkLst>
            <pc:docMk/>
            <pc:sldMk cId="4010063240" sldId="375"/>
            <ac:picMk id="12" creationId="{F446EAC8-09C6-CBD3-8BA7-6040AE5EFDE8}"/>
          </ac:picMkLst>
        </pc:picChg>
        <pc:picChg chg="add mod">
          <ac:chgData name="瑛莉菜 羽田" userId="64c7e7a027abc1d1" providerId="LiveId" clId="{7CF4506E-B098-47D9-A1C4-2866740D65B5}" dt="2024-09-10T04:18:46.986" v="71" actId="1076"/>
          <ac:picMkLst>
            <pc:docMk/>
            <pc:sldMk cId="4010063240" sldId="375"/>
            <ac:picMk id="13" creationId="{593A0BFB-91F6-A4C3-212D-7BCF5F93EA82}"/>
          </ac:picMkLst>
        </pc:picChg>
        <pc:picChg chg="add mod">
          <ac:chgData name="瑛莉菜 羽田" userId="64c7e7a027abc1d1" providerId="LiveId" clId="{7CF4506E-B098-47D9-A1C4-2866740D65B5}" dt="2024-09-10T04:19:05.779" v="76" actId="1076"/>
          <ac:picMkLst>
            <pc:docMk/>
            <pc:sldMk cId="4010063240" sldId="375"/>
            <ac:picMk id="22" creationId="{EE397D5B-8877-8014-B368-D907246DA264}"/>
          </ac:picMkLst>
        </pc:picChg>
        <pc:picChg chg="del">
          <ac:chgData name="瑛莉菜 羽田" userId="64c7e7a027abc1d1" providerId="LiveId" clId="{7CF4506E-B098-47D9-A1C4-2866740D65B5}" dt="2024-09-10T04:17:31.543" v="62" actId="478"/>
          <ac:picMkLst>
            <pc:docMk/>
            <pc:sldMk cId="4010063240" sldId="375"/>
            <ac:picMk id="25" creationId="{C652E8B4-A85F-78DB-B829-E508C0ABFB50}"/>
          </ac:picMkLst>
        </pc:picChg>
      </pc:sldChg>
    </pc:docChg>
  </pc:docChgLst>
  <pc:docChgLst>
    <pc:chgData name="瑛莉菜 羽田" userId="64c7e7a027abc1d1" providerId="LiveId" clId="{9BAE24D0-C2C7-434E-80BC-216BB6611B12}"/>
    <pc:docChg chg="undo custSel modSld">
      <pc:chgData name="瑛莉菜 羽田" userId="64c7e7a027abc1d1" providerId="LiveId" clId="{9BAE24D0-C2C7-434E-80BC-216BB6611B12}" dt="2024-09-10T03:12:24.235" v="89" actId="1076"/>
      <pc:docMkLst>
        <pc:docMk/>
      </pc:docMkLst>
      <pc:sldChg chg="addSp delSp modSp mod">
        <pc:chgData name="瑛莉菜 羽田" userId="64c7e7a027abc1d1" providerId="LiveId" clId="{9BAE24D0-C2C7-434E-80BC-216BB6611B12}" dt="2024-09-10T03:12:24.235" v="89" actId="1076"/>
        <pc:sldMkLst>
          <pc:docMk/>
          <pc:sldMk cId="4010063240" sldId="375"/>
        </pc:sldMkLst>
        <pc:spChg chg="mod">
          <ac:chgData name="瑛莉菜 羽田" userId="64c7e7a027abc1d1" providerId="LiveId" clId="{9BAE24D0-C2C7-434E-80BC-216BB6611B12}" dt="2024-09-10T03:08:46.969" v="60" actId="20577"/>
          <ac:spMkLst>
            <pc:docMk/>
            <pc:sldMk cId="4010063240" sldId="375"/>
            <ac:spMk id="2" creationId="{9C6C646A-4932-0ED0-0A88-228322997931}"/>
          </ac:spMkLst>
        </pc:spChg>
        <pc:spChg chg="mod">
          <ac:chgData name="瑛莉菜 羽田" userId="64c7e7a027abc1d1" providerId="LiveId" clId="{9BAE24D0-C2C7-434E-80BC-216BB6611B12}" dt="2024-09-10T03:08:24.673" v="34"/>
          <ac:spMkLst>
            <pc:docMk/>
            <pc:sldMk cId="4010063240" sldId="375"/>
            <ac:spMk id="10" creationId="{C3C3B70E-4FFF-B141-8B18-557D6A287CFD}"/>
          </ac:spMkLst>
        </pc:spChg>
        <pc:spChg chg="mod">
          <ac:chgData name="瑛莉菜 羽田" userId="64c7e7a027abc1d1" providerId="LiveId" clId="{9BAE24D0-C2C7-434E-80BC-216BB6611B12}" dt="2024-09-10T03:09:12.828" v="66" actId="20577"/>
          <ac:spMkLst>
            <pc:docMk/>
            <pc:sldMk cId="4010063240" sldId="375"/>
            <ac:spMk id="14" creationId="{4C1CE79F-7A8C-E943-C2CD-9B9D895545B4}"/>
          </ac:spMkLst>
        </pc:spChg>
        <pc:spChg chg="mod">
          <ac:chgData name="瑛莉菜 羽田" userId="64c7e7a027abc1d1" providerId="LiveId" clId="{9BAE24D0-C2C7-434E-80BC-216BB6611B12}" dt="2024-09-10T03:08:08.061" v="19" actId="20577"/>
          <ac:spMkLst>
            <pc:docMk/>
            <pc:sldMk cId="4010063240" sldId="375"/>
            <ac:spMk id="23" creationId="{00000000-0000-0000-0000-000000000000}"/>
          </ac:spMkLst>
        </pc:spChg>
        <pc:spChg chg="mod">
          <ac:chgData name="瑛莉菜 羽田" userId="64c7e7a027abc1d1" providerId="LiveId" clId="{9BAE24D0-C2C7-434E-80BC-216BB6611B12}" dt="2024-09-10T03:08:17.178" v="29"/>
          <ac:spMkLst>
            <pc:docMk/>
            <pc:sldMk cId="4010063240" sldId="375"/>
            <ac:spMk id="65" creationId="{00000000-0000-0000-0000-000000000000}"/>
          </ac:spMkLst>
        </pc:spChg>
        <pc:picChg chg="add del mod">
          <ac:chgData name="瑛莉菜 羽田" userId="64c7e7a027abc1d1" providerId="LiveId" clId="{9BAE24D0-C2C7-434E-80BC-216BB6611B12}" dt="2024-09-10T03:09:44.626" v="75" actId="14100"/>
          <ac:picMkLst>
            <pc:docMk/>
            <pc:sldMk cId="4010063240" sldId="375"/>
            <ac:picMk id="5" creationId="{362357D2-4DC3-B2F4-3D27-7CCAA577C4F5}"/>
          </ac:picMkLst>
        </pc:picChg>
        <pc:picChg chg="del">
          <ac:chgData name="瑛莉菜 羽田" userId="64c7e7a027abc1d1" providerId="LiveId" clId="{9BAE24D0-C2C7-434E-80BC-216BB6611B12}" dt="2024-09-10T03:09:35.888" v="71" actId="478"/>
          <ac:picMkLst>
            <pc:docMk/>
            <pc:sldMk cId="4010063240" sldId="375"/>
            <ac:picMk id="6" creationId="{80838159-1B71-7655-3A88-AE3EE70B5CC0}"/>
          </ac:picMkLst>
        </pc:picChg>
        <pc:picChg chg="del">
          <ac:chgData name="瑛莉菜 羽田" userId="64c7e7a027abc1d1" providerId="LiveId" clId="{9BAE24D0-C2C7-434E-80BC-216BB6611B12}" dt="2024-09-10T03:09:36.977" v="73" actId="478"/>
          <ac:picMkLst>
            <pc:docMk/>
            <pc:sldMk cId="4010063240" sldId="375"/>
            <ac:picMk id="8" creationId="{C290C4E6-D865-97AE-99F9-703841A34D4E}"/>
          </ac:picMkLst>
        </pc:picChg>
        <pc:picChg chg="add mod">
          <ac:chgData name="瑛莉菜 羽田" userId="64c7e7a027abc1d1" providerId="LiveId" clId="{9BAE24D0-C2C7-434E-80BC-216BB6611B12}" dt="2024-09-10T03:11:30.942" v="81" actId="1076"/>
          <ac:picMkLst>
            <pc:docMk/>
            <pc:sldMk cId="4010063240" sldId="375"/>
            <ac:picMk id="9" creationId="{6D554058-3577-9C30-70D4-E85F0D85C62D}"/>
          </ac:picMkLst>
        </pc:picChg>
        <pc:picChg chg="del">
          <ac:chgData name="瑛莉菜 羽田" userId="64c7e7a027abc1d1" providerId="LiveId" clId="{9BAE24D0-C2C7-434E-80BC-216BB6611B12}" dt="2024-09-10T03:09:36.410" v="72" actId="478"/>
          <ac:picMkLst>
            <pc:docMk/>
            <pc:sldMk cId="4010063240" sldId="375"/>
            <ac:picMk id="11" creationId="{4FCDBCA8-5E84-734C-C71E-D825A78C9536}"/>
          </ac:picMkLst>
        </pc:picChg>
        <pc:picChg chg="add mod">
          <ac:chgData name="瑛莉菜 羽田" userId="64c7e7a027abc1d1" providerId="LiveId" clId="{9BAE24D0-C2C7-434E-80BC-216BB6611B12}" dt="2024-09-10T03:12:04.231" v="86" actId="1076"/>
          <ac:picMkLst>
            <pc:docMk/>
            <pc:sldMk cId="4010063240" sldId="375"/>
            <ac:picMk id="13" creationId="{DA86B3A8-ECB6-A303-D590-0A4A71397845}"/>
          </ac:picMkLst>
        </pc:picChg>
        <pc:picChg chg="add mod">
          <ac:chgData name="瑛莉菜 羽田" userId="64c7e7a027abc1d1" providerId="LiveId" clId="{9BAE24D0-C2C7-434E-80BC-216BB6611B12}" dt="2024-09-10T03:12:24.235" v="89" actId="1076"/>
          <ac:picMkLst>
            <pc:docMk/>
            <pc:sldMk cId="4010063240" sldId="375"/>
            <ac:picMk id="16" creationId="{12FBFBBD-E656-953B-2F22-35320D5E1A05}"/>
          </ac:picMkLst>
        </pc:picChg>
      </pc:sldChg>
    </pc:docChg>
  </pc:docChgLst>
  <pc:docChgLst>
    <pc:chgData name="瑛莉菜 羽田" userId="64c7e7a027abc1d1" providerId="LiveId" clId="{320D31C1-FE03-414B-8DB2-23107E7BD55C}"/>
    <pc:docChg chg="custSel modSld">
      <pc:chgData name="瑛莉菜 羽田" userId="64c7e7a027abc1d1" providerId="LiveId" clId="{320D31C1-FE03-414B-8DB2-23107E7BD55C}" dt="2024-09-09T08:46:02.900" v="59" actId="1076"/>
      <pc:docMkLst>
        <pc:docMk/>
      </pc:docMkLst>
      <pc:sldChg chg="addSp delSp modSp mod">
        <pc:chgData name="瑛莉菜 羽田" userId="64c7e7a027abc1d1" providerId="LiveId" clId="{320D31C1-FE03-414B-8DB2-23107E7BD55C}" dt="2024-09-09T08:46:02.900" v="59" actId="1076"/>
        <pc:sldMkLst>
          <pc:docMk/>
          <pc:sldMk cId="4010063240" sldId="375"/>
        </pc:sldMkLst>
        <pc:spChg chg="mod">
          <ac:chgData name="瑛莉菜 羽田" userId="64c7e7a027abc1d1" providerId="LiveId" clId="{320D31C1-FE03-414B-8DB2-23107E7BD55C}" dt="2024-09-09T08:44:03.180" v="27" actId="20577"/>
          <ac:spMkLst>
            <pc:docMk/>
            <pc:sldMk cId="4010063240" sldId="375"/>
            <ac:spMk id="2" creationId="{9C6C646A-4932-0ED0-0A88-228322997931}"/>
          </ac:spMkLst>
        </pc:spChg>
        <pc:spChg chg="mod">
          <ac:chgData name="瑛莉菜 羽田" userId="64c7e7a027abc1d1" providerId="LiveId" clId="{320D31C1-FE03-414B-8DB2-23107E7BD55C}" dt="2024-09-09T08:44:35.959" v="34" actId="20577"/>
          <ac:spMkLst>
            <pc:docMk/>
            <pc:sldMk cId="4010063240" sldId="375"/>
            <ac:spMk id="14" creationId="{4C1CE79F-7A8C-E943-C2CD-9B9D895545B4}"/>
          </ac:spMkLst>
        </pc:spChg>
        <pc:spChg chg="mod">
          <ac:chgData name="瑛莉菜 羽田" userId="64c7e7a027abc1d1" providerId="LiveId" clId="{320D31C1-FE03-414B-8DB2-23107E7BD55C}" dt="2024-09-09T08:43:33.348" v="0"/>
          <ac:spMkLst>
            <pc:docMk/>
            <pc:sldMk cId="4010063240" sldId="375"/>
            <ac:spMk id="23" creationId="{00000000-0000-0000-0000-000000000000}"/>
          </ac:spMkLst>
        </pc:spChg>
        <pc:spChg chg="mod">
          <ac:chgData name="瑛莉菜 羽田" userId="64c7e7a027abc1d1" providerId="LiveId" clId="{320D31C1-FE03-414B-8DB2-23107E7BD55C}" dt="2024-09-09T08:43:43.088" v="1"/>
          <ac:spMkLst>
            <pc:docMk/>
            <pc:sldMk cId="4010063240" sldId="375"/>
            <ac:spMk id="65" creationId="{00000000-0000-0000-0000-000000000000}"/>
          </ac:spMkLst>
        </pc:spChg>
        <pc:picChg chg="add mod">
          <ac:chgData name="瑛莉菜 羽田" userId="64c7e7a027abc1d1" providerId="LiveId" clId="{320D31C1-FE03-414B-8DB2-23107E7BD55C}" dt="2024-09-09T08:45:34.294" v="47" actId="1076"/>
          <ac:picMkLst>
            <pc:docMk/>
            <pc:sldMk cId="4010063240" sldId="375"/>
            <ac:picMk id="5" creationId="{6BF377F8-825F-8AF1-BE94-E47780ABEA8E}"/>
          </ac:picMkLst>
        </pc:picChg>
        <pc:picChg chg="del">
          <ac:chgData name="瑛莉菜 羽田" userId="64c7e7a027abc1d1" providerId="LiveId" clId="{320D31C1-FE03-414B-8DB2-23107E7BD55C}" dt="2024-09-09T08:44:50.042" v="36" actId="478"/>
          <ac:picMkLst>
            <pc:docMk/>
            <pc:sldMk cId="4010063240" sldId="375"/>
            <ac:picMk id="6" creationId="{FB439006-F8A9-2693-2AA7-040E57A45CE7}"/>
          </ac:picMkLst>
        </pc:picChg>
        <pc:picChg chg="del">
          <ac:chgData name="瑛莉菜 羽田" userId="64c7e7a027abc1d1" providerId="LiveId" clId="{320D31C1-FE03-414B-8DB2-23107E7BD55C}" dt="2024-09-09T08:44:56.617" v="40" actId="478"/>
          <ac:picMkLst>
            <pc:docMk/>
            <pc:sldMk cId="4010063240" sldId="375"/>
            <ac:picMk id="8" creationId="{FA5C65A4-4AF6-3235-88EA-79C44BD69485}"/>
          </ac:picMkLst>
        </pc:picChg>
        <pc:picChg chg="add mod">
          <ac:chgData name="瑛莉菜 羽田" userId="64c7e7a027abc1d1" providerId="LiveId" clId="{320D31C1-FE03-414B-8DB2-23107E7BD55C}" dt="2024-09-09T08:46:00.614" v="58" actId="1076"/>
          <ac:picMkLst>
            <pc:docMk/>
            <pc:sldMk cId="4010063240" sldId="375"/>
            <ac:picMk id="9" creationId="{077DCF57-41F4-02A8-82F2-2D0CF40A8B42}"/>
          </ac:picMkLst>
        </pc:picChg>
        <pc:picChg chg="add mod">
          <ac:chgData name="瑛莉菜 羽田" userId="64c7e7a027abc1d1" providerId="LiveId" clId="{320D31C1-FE03-414B-8DB2-23107E7BD55C}" dt="2024-09-09T08:46:02.900" v="59" actId="1076"/>
          <ac:picMkLst>
            <pc:docMk/>
            <pc:sldMk cId="4010063240" sldId="375"/>
            <ac:picMk id="12" creationId="{CD83796A-5EF4-39AD-3B21-C65B6D40EE3F}"/>
          </ac:picMkLst>
        </pc:picChg>
      </pc:sldChg>
    </pc:docChg>
  </pc:docChgLst>
  <pc:docChgLst>
    <pc:chgData name="瑛莉菜 羽田" userId="64c7e7a027abc1d1" providerId="LiveId" clId="{18F1249E-4B57-4184-9E0B-DF1B2BCC4A0A}"/>
    <pc:docChg chg="custSel modSld">
      <pc:chgData name="瑛莉菜 羽田" userId="64c7e7a027abc1d1" providerId="LiveId" clId="{18F1249E-4B57-4184-9E0B-DF1B2BCC4A0A}" dt="2024-09-09T07:00:14.454" v="47" actId="1076"/>
      <pc:docMkLst>
        <pc:docMk/>
      </pc:docMkLst>
      <pc:sldChg chg="addSp delSp modSp mod">
        <pc:chgData name="瑛莉菜 羽田" userId="64c7e7a027abc1d1" providerId="LiveId" clId="{18F1249E-4B57-4184-9E0B-DF1B2BCC4A0A}" dt="2024-09-09T07:00:14.454" v="47" actId="1076"/>
        <pc:sldMkLst>
          <pc:docMk/>
          <pc:sldMk cId="4010063240" sldId="375"/>
        </pc:sldMkLst>
        <pc:spChg chg="mod">
          <ac:chgData name="瑛莉菜 羽田" userId="64c7e7a027abc1d1" providerId="LiveId" clId="{18F1249E-4B57-4184-9E0B-DF1B2BCC4A0A}" dt="2024-09-09T06:58:29.684" v="30" actId="20577"/>
          <ac:spMkLst>
            <pc:docMk/>
            <pc:sldMk cId="4010063240" sldId="375"/>
            <ac:spMk id="2" creationId="{9C6C646A-4932-0ED0-0A88-228322997931}"/>
          </ac:spMkLst>
        </pc:spChg>
        <pc:spChg chg="mod">
          <ac:chgData name="瑛莉菜 羽田" userId="64c7e7a027abc1d1" providerId="LiveId" clId="{18F1249E-4B57-4184-9E0B-DF1B2BCC4A0A}" dt="2024-09-09T06:57:57.239" v="5" actId="1076"/>
          <ac:spMkLst>
            <pc:docMk/>
            <pc:sldMk cId="4010063240" sldId="375"/>
            <ac:spMk id="14" creationId="{4C1CE79F-7A8C-E943-C2CD-9B9D895545B4}"/>
          </ac:spMkLst>
        </pc:spChg>
        <pc:spChg chg="mod">
          <ac:chgData name="瑛莉菜 羽田" userId="64c7e7a027abc1d1" providerId="LiveId" clId="{18F1249E-4B57-4184-9E0B-DF1B2BCC4A0A}" dt="2024-09-09T06:57:08.184" v="0"/>
          <ac:spMkLst>
            <pc:docMk/>
            <pc:sldMk cId="4010063240" sldId="375"/>
            <ac:spMk id="23" creationId="{00000000-0000-0000-0000-000000000000}"/>
          </ac:spMkLst>
        </pc:spChg>
        <pc:spChg chg="mod">
          <ac:chgData name="瑛莉菜 羽田" userId="64c7e7a027abc1d1" providerId="LiveId" clId="{18F1249E-4B57-4184-9E0B-DF1B2BCC4A0A}" dt="2024-09-09T06:57:14.733" v="1"/>
          <ac:spMkLst>
            <pc:docMk/>
            <pc:sldMk cId="4010063240" sldId="375"/>
            <ac:spMk id="65" creationId="{00000000-0000-0000-0000-000000000000}"/>
          </ac:spMkLst>
        </pc:spChg>
        <pc:picChg chg="add mod">
          <ac:chgData name="瑛莉菜 羽田" userId="64c7e7a027abc1d1" providerId="LiveId" clId="{18F1249E-4B57-4184-9E0B-DF1B2BCC4A0A}" dt="2024-09-09T06:59:09.701" v="35" actId="14100"/>
          <ac:picMkLst>
            <pc:docMk/>
            <pc:sldMk cId="4010063240" sldId="375"/>
            <ac:picMk id="5" creationId="{2B5E1B57-EEC4-A120-0138-548E13DFA743}"/>
          </ac:picMkLst>
        </pc:picChg>
        <pc:picChg chg="del">
          <ac:chgData name="瑛莉菜 羽田" userId="64c7e7a027abc1d1" providerId="LiveId" clId="{18F1249E-4B57-4184-9E0B-DF1B2BCC4A0A}" dt="2024-09-09T06:58:54.023" v="33" actId="478"/>
          <ac:picMkLst>
            <pc:docMk/>
            <pc:sldMk cId="4010063240" sldId="375"/>
            <ac:picMk id="6" creationId="{C851B347-6535-375B-F5B6-E26C4FE4F077}"/>
          </ac:picMkLst>
        </pc:picChg>
        <pc:picChg chg="add mod">
          <ac:chgData name="瑛莉菜 羽田" userId="64c7e7a027abc1d1" providerId="LiveId" clId="{18F1249E-4B57-4184-9E0B-DF1B2BCC4A0A}" dt="2024-09-09T06:59:50.006" v="42" actId="1076"/>
          <ac:picMkLst>
            <pc:docMk/>
            <pc:sldMk cId="4010063240" sldId="375"/>
            <ac:picMk id="8" creationId="{A2C57D99-56BC-F846-22E6-4030606C49F6}"/>
          </ac:picMkLst>
        </pc:picChg>
        <pc:picChg chg="del">
          <ac:chgData name="瑛莉菜 羽田" userId="64c7e7a027abc1d1" providerId="LiveId" clId="{18F1249E-4B57-4184-9E0B-DF1B2BCC4A0A}" dt="2024-09-09T06:59:11.956" v="37" actId="478"/>
          <ac:picMkLst>
            <pc:docMk/>
            <pc:sldMk cId="4010063240" sldId="375"/>
            <ac:picMk id="9" creationId="{39D468F3-C13D-A4FF-3D1C-FA8BB67FEDD4}"/>
          </ac:picMkLst>
        </pc:picChg>
        <pc:picChg chg="del">
          <ac:chgData name="瑛莉菜 羽田" userId="64c7e7a027abc1d1" providerId="LiveId" clId="{18F1249E-4B57-4184-9E0B-DF1B2BCC4A0A}" dt="2024-09-09T06:59:11.191" v="36" actId="478"/>
          <ac:picMkLst>
            <pc:docMk/>
            <pc:sldMk cId="4010063240" sldId="375"/>
            <ac:picMk id="12" creationId="{B090BDD4-969A-0667-639D-402EE2C804B8}"/>
          </ac:picMkLst>
        </pc:picChg>
        <pc:picChg chg="add mod">
          <ac:chgData name="瑛莉菜 羽田" userId="64c7e7a027abc1d1" providerId="LiveId" clId="{18F1249E-4B57-4184-9E0B-DF1B2BCC4A0A}" dt="2024-09-09T07:00:14.454" v="47" actId="1076"/>
          <ac:picMkLst>
            <pc:docMk/>
            <pc:sldMk cId="4010063240" sldId="375"/>
            <ac:picMk id="13" creationId="{FCA7E192-1682-D25A-F57A-DE78627F0A05}"/>
          </ac:picMkLst>
        </pc:picChg>
      </pc:sldChg>
    </pc:docChg>
  </pc:docChgLst>
  <pc:docChgLst>
    <pc:chgData name="瑛莉菜 羽田" userId="64c7e7a027abc1d1" providerId="LiveId" clId="{09119E31-7AE8-4B5B-9BDF-14CB137E5553}"/>
    <pc:docChg chg="custSel modSld">
      <pc:chgData name="瑛莉菜 羽田" userId="64c7e7a027abc1d1" providerId="LiveId" clId="{09119E31-7AE8-4B5B-9BDF-14CB137E5553}" dt="2024-09-10T03:33:12.724" v="82" actId="1076"/>
      <pc:docMkLst>
        <pc:docMk/>
      </pc:docMkLst>
      <pc:sldChg chg="addSp delSp modSp mod">
        <pc:chgData name="瑛莉菜 羽田" userId="64c7e7a027abc1d1" providerId="LiveId" clId="{09119E31-7AE8-4B5B-9BDF-14CB137E5553}" dt="2024-09-10T03:33:12.724" v="82" actId="1076"/>
        <pc:sldMkLst>
          <pc:docMk/>
          <pc:sldMk cId="4010063240" sldId="375"/>
        </pc:sldMkLst>
        <pc:spChg chg="mod">
          <ac:chgData name="瑛莉菜 羽田" userId="64c7e7a027abc1d1" providerId="LiveId" clId="{09119E31-7AE8-4B5B-9BDF-14CB137E5553}" dt="2024-09-10T03:30:38.030" v="53" actId="20577"/>
          <ac:spMkLst>
            <pc:docMk/>
            <pc:sldMk cId="4010063240" sldId="375"/>
            <ac:spMk id="2" creationId="{9C6C646A-4932-0ED0-0A88-228322997931}"/>
          </ac:spMkLst>
        </pc:spChg>
        <pc:spChg chg="mod">
          <ac:chgData name="瑛莉菜 羽田" userId="64c7e7a027abc1d1" providerId="LiveId" clId="{09119E31-7AE8-4B5B-9BDF-14CB137E5553}" dt="2024-09-10T03:31:03.009" v="59"/>
          <ac:spMkLst>
            <pc:docMk/>
            <pc:sldMk cId="4010063240" sldId="375"/>
            <ac:spMk id="14" creationId="{4C1CE79F-7A8C-E943-C2CD-9B9D895545B4}"/>
          </ac:spMkLst>
        </pc:spChg>
        <pc:spChg chg="mod">
          <ac:chgData name="瑛莉菜 羽田" userId="64c7e7a027abc1d1" providerId="LiveId" clId="{09119E31-7AE8-4B5B-9BDF-14CB137E5553}" dt="2024-09-10T03:26:58.244" v="17" actId="20577"/>
          <ac:spMkLst>
            <pc:docMk/>
            <pc:sldMk cId="4010063240" sldId="375"/>
            <ac:spMk id="23" creationId="{00000000-0000-0000-0000-000000000000}"/>
          </ac:spMkLst>
        </pc:spChg>
        <pc:spChg chg="mod">
          <ac:chgData name="瑛莉菜 羽田" userId="64c7e7a027abc1d1" providerId="LiveId" clId="{09119E31-7AE8-4B5B-9BDF-14CB137E5553}" dt="2024-09-10T03:30:15.872" v="27"/>
          <ac:spMkLst>
            <pc:docMk/>
            <pc:sldMk cId="4010063240" sldId="375"/>
            <ac:spMk id="65" creationId="{00000000-0000-0000-0000-000000000000}"/>
          </ac:spMkLst>
        </pc:spChg>
        <pc:picChg chg="del">
          <ac:chgData name="瑛莉菜 羽田" userId="64c7e7a027abc1d1" providerId="LiveId" clId="{09119E31-7AE8-4B5B-9BDF-14CB137E5553}" dt="2024-09-10T03:30:41.095" v="54" actId="478"/>
          <ac:picMkLst>
            <pc:docMk/>
            <pc:sldMk cId="4010063240" sldId="375"/>
            <ac:picMk id="5" creationId="{AC5D3112-8B1B-1282-C824-6568D768906B}"/>
          </ac:picMkLst>
        </pc:picChg>
        <pc:picChg chg="add mod">
          <ac:chgData name="瑛莉菜 羽田" userId="64c7e7a027abc1d1" providerId="LiveId" clId="{09119E31-7AE8-4B5B-9BDF-14CB137E5553}" dt="2024-09-10T03:31:22.045" v="62" actId="1076"/>
          <ac:picMkLst>
            <pc:docMk/>
            <pc:sldMk cId="4010063240" sldId="375"/>
            <ac:picMk id="6" creationId="{453431FC-76FD-7470-FE38-96BF94536095}"/>
          </ac:picMkLst>
        </pc:picChg>
        <pc:picChg chg="add mod">
          <ac:chgData name="瑛莉菜 羽田" userId="64c7e7a027abc1d1" providerId="LiveId" clId="{09119E31-7AE8-4B5B-9BDF-14CB137E5553}" dt="2024-09-10T03:32:28.436" v="74" actId="14100"/>
          <ac:picMkLst>
            <pc:docMk/>
            <pc:sldMk cId="4010063240" sldId="375"/>
            <ac:picMk id="8" creationId="{1ACBB2EF-F990-E44E-1A44-93812A5CE6F0}"/>
          </ac:picMkLst>
        </pc:picChg>
        <pc:picChg chg="del">
          <ac:chgData name="瑛莉菜 羽田" userId="64c7e7a027abc1d1" providerId="LiveId" clId="{09119E31-7AE8-4B5B-9BDF-14CB137E5553}" dt="2024-09-10T03:30:41.672" v="55" actId="478"/>
          <ac:picMkLst>
            <pc:docMk/>
            <pc:sldMk cId="4010063240" sldId="375"/>
            <ac:picMk id="9" creationId="{6CBB89E2-1269-BC1C-5CB7-5AE08936DABC}"/>
          </ac:picMkLst>
        </pc:picChg>
        <pc:picChg chg="add mod">
          <ac:chgData name="瑛莉菜 羽田" userId="64c7e7a027abc1d1" providerId="LiveId" clId="{09119E31-7AE8-4B5B-9BDF-14CB137E5553}" dt="2024-09-10T03:32:30.625" v="75" actId="1076"/>
          <ac:picMkLst>
            <pc:docMk/>
            <pc:sldMk cId="4010063240" sldId="375"/>
            <ac:picMk id="12" creationId="{3422C5F3-0559-C980-AB43-CAAFD6D34CEF}"/>
          </ac:picMkLst>
        </pc:picChg>
        <pc:picChg chg="del">
          <ac:chgData name="瑛莉菜 羽田" userId="64c7e7a027abc1d1" providerId="LiveId" clId="{09119E31-7AE8-4B5B-9BDF-14CB137E5553}" dt="2024-09-10T03:30:42.055" v="56" actId="478"/>
          <ac:picMkLst>
            <pc:docMk/>
            <pc:sldMk cId="4010063240" sldId="375"/>
            <ac:picMk id="13" creationId="{2561C797-AEA5-7F6E-E04D-9E67EB71D9C3}"/>
          </ac:picMkLst>
        </pc:picChg>
        <pc:picChg chg="add mod">
          <ac:chgData name="瑛莉菜 羽田" userId="64c7e7a027abc1d1" providerId="LiveId" clId="{09119E31-7AE8-4B5B-9BDF-14CB137E5553}" dt="2024-09-10T03:33:06.154" v="80" actId="1076"/>
          <ac:picMkLst>
            <pc:docMk/>
            <pc:sldMk cId="4010063240" sldId="375"/>
            <ac:picMk id="20" creationId="{01B68D3F-6274-B1DC-9899-08E428675941}"/>
          </ac:picMkLst>
        </pc:picChg>
        <pc:picChg chg="add mod">
          <ac:chgData name="瑛莉菜 羽田" userId="64c7e7a027abc1d1" providerId="LiveId" clId="{09119E31-7AE8-4B5B-9BDF-14CB137E5553}" dt="2024-09-10T03:33:12.724" v="82" actId="1076"/>
          <ac:picMkLst>
            <pc:docMk/>
            <pc:sldMk cId="4010063240" sldId="375"/>
            <ac:picMk id="24" creationId="{A93EE3BD-B851-D3F7-4C3C-33800CE51FD7}"/>
          </ac:picMkLst>
        </pc:picChg>
      </pc:sldChg>
    </pc:docChg>
  </pc:docChgLst>
  <pc:docChgLst>
    <pc:chgData name="瑛莉菜 羽田" userId="64c7e7a027abc1d1" providerId="LiveId" clId="{D87A286E-C329-4303-8C36-83423F69824E}"/>
    <pc:docChg chg="custSel modSld">
      <pc:chgData name="瑛莉菜 羽田" userId="64c7e7a027abc1d1" providerId="LiveId" clId="{D87A286E-C329-4303-8C36-83423F69824E}" dt="2024-09-10T06:44:29.792" v="23"/>
      <pc:docMkLst>
        <pc:docMk/>
      </pc:docMkLst>
      <pc:sldChg chg="addSp delSp modSp mod">
        <pc:chgData name="瑛莉菜 羽田" userId="64c7e7a027abc1d1" providerId="LiveId" clId="{D87A286E-C329-4303-8C36-83423F69824E}" dt="2024-09-10T06:44:29.792" v="23"/>
        <pc:sldMkLst>
          <pc:docMk/>
          <pc:sldMk cId="4010063240" sldId="375"/>
        </pc:sldMkLst>
        <pc:spChg chg="mod">
          <ac:chgData name="瑛莉菜 羽田" userId="64c7e7a027abc1d1" providerId="LiveId" clId="{D87A286E-C329-4303-8C36-83423F69824E}" dt="2024-09-10T06:37:55.564" v="3"/>
          <ac:spMkLst>
            <pc:docMk/>
            <pc:sldMk cId="4010063240" sldId="375"/>
            <ac:spMk id="2" creationId="{9C6C646A-4932-0ED0-0A88-228322997931}"/>
          </ac:spMkLst>
        </pc:spChg>
        <pc:spChg chg="mod">
          <ac:chgData name="瑛莉菜 羽田" userId="64c7e7a027abc1d1" providerId="LiveId" clId="{D87A286E-C329-4303-8C36-83423F69824E}" dt="2024-09-10T06:37:43.736" v="2"/>
          <ac:spMkLst>
            <pc:docMk/>
            <pc:sldMk cId="4010063240" sldId="375"/>
            <ac:spMk id="10" creationId="{C3C3B70E-4FFF-B141-8B18-557D6A287CFD}"/>
          </ac:spMkLst>
        </pc:spChg>
        <pc:spChg chg="mod">
          <ac:chgData name="瑛莉菜 羽田" userId="64c7e7a027abc1d1" providerId="LiveId" clId="{D87A286E-C329-4303-8C36-83423F69824E}" dt="2024-09-10T06:44:29.792" v="23"/>
          <ac:spMkLst>
            <pc:docMk/>
            <pc:sldMk cId="4010063240" sldId="375"/>
            <ac:spMk id="14" creationId="{4C1CE79F-7A8C-E943-C2CD-9B9D895545B4}"/>
          </ac:spMkLst>
        </pc:spChg>
        <pc:spChg chg="mod">
          <ac:chgData name="瑛莉菜 羽田" userId="64c7e7a027abc1d1" providerId="LiveId" clId="{D87A286E-C329-4303-8C36-83423F69824E}" dt="2024-09-10T06:37:25.160" v="0"/>
          <ac:spMkLst>
            <pc:docMk/>
            <pc:sldMk cId="4010063240" sldId="375"/>
            <ac:spMk id="23" creationId="{00000000-0000-0000-0000-000000000000}"/>
          </ac:spMkLst>
        </pc:spChg>
        <pc:spChg chg="mod">
          <ac:chgData name="瑛莉菜 羽田" userId="64c7e7a027abc1d1" providerId="LiveId" clId="{D87A286E-C329-4303-8C36-83423F69824E}" dt="2024-09-10T06:37:35.292" v="1"/>
          <ac:spMkLst>
            <pc:docMk/>
            <pc:sldMk cId="4010063240" sldId="375"/>
            <ac:spMk id="65" creationId="{00000000-0000-0000-0000-000000000000}"/>
          </ac:spMkLst>
        </pc:spChg>
        <pc:picChg chg="del">
          <ac:chgData name="瑛莉菜 羽田" userId="64c7e7a027abc1d1" providerId="LiveId" clId="{D87A286E-C329-4303-8C36-83423F69824E}" dt="2024-09-10T06:38:38.528" v="9" actId="478"/>
          <ac:picMkLst>
            <pc:docMk/>
            <pc:sldMk cId="4010063240" sldId="375"/>
            <ac:picMk id="5" creationId="{08C14689-1AD4-6415-7FB2-2B8ED586CFDF}"/>
          </ac:picMkLst>
        </pc:picChg>
        <pc:picChg chg="add mod">
          <ac:chgData name="瑛莉菜 羽田" userId="64c7e7a027abc1d1" providerId="LiveId" clId="{D87A286E-C329-4303-8C36-83423F69824E}" dt="2024-09-10T06:40:50.899" v="18" actId="1076"/>
          <ac:picMkLst>
            <pc:docMk/>
            <pc:sldMk cId="4010063240" sldId="375"/>
            <ac:picMk id="6" creationId="{E4777239-5F79-CCC7-F963-B95F3476F3A7}"/>
          </ac:picMkLst>
        </pc:picChg>
        <pc:picChg chg="add mod">
          <ac:chgData name="瑛莉菜 羽田" userId="64c7e7a027abc1d1" providerId="LiveId" clId="{D87A286E-C329-4303-8C36-83423F69824E}" dt="2024-09-10T06:41:17.357" v="21" actId="1076"/>
          <ac:picMkLst>
            <pc:docMk/>
            <pc:sldMk cId="4010063240" sldId="375"/>
            <ac:picMk id="8" creationId="{7330FDE7-5565-43D9-B5D9-D070F22A2272}"/>
          </ac:picMkLst>
        </pc:picChg>
        <pc:picChg chg="del">
          <ac:chgData name="瑛莉菜 羽田" userId="64c7e7a027abc1d1" providerId="LiveId" clId="{D87A286E-C329-4303-8C36-83423F69824E}" dt="2024-09-10T06:38:38.961" v="10" actId="478"/>
          <ac:picMkLst>
            <pc:docMk/>
            <pc:sldMk cId="4010063240" sldId="375"/>
            <ac:picMk id="9" creationId="{2AFB53EF-6F4B-0025-3FED-E82F33110BE1}"/>
          </ac:picMkLst>
        </pc:picChg>
        <pc:picChg chg="del">
          <ac:chgData name="瑛莉菜 羽田" userId="64c7e7a027abc1d1" providerId="LiveId" clId="{D87A286E-C329-4303-8C36-83423F69824E}" dt="2024-09-10T06:38:39.586" v="11" actId="478"/>
          <ac:picMkLst>
            <pc:docMk/>
            <pc:sldMk cId="4010063240" sldId="375"/>
            <ac:picMk id="13" creationId="{3FA767AF-A7DA-668B-C56D-368BB1CA019E}"/>
          </ac:picMkLst>
        </pc:picChg>
        <pc:picChg chg="del">
          <ac:chgData name="瑛莉菜 羽田" userId="64c7e7a027abc1d1" providerId="LiveId" clId="{D87A286E-C329-4303-8C36-83423F69824E}" dt="2024-09-10T06:38:40.360" v="12" actId="478"/>
          <ac:picMkLst>
            <pc:docMk/>
            <pc:sldMk cId="4010063240" sldId="375"/>
            <ac:picMk id="29" creationId="{0609C13E-12F3-77BF-A30D-3F2C329A6B33}"/>
          </ac:picMkLst>
        </pc:picChg>
        <pc:picChg chg="del">
          <ac:chgData name="瑛莉菜 羽田" userId="64c7e7a027abc1d1" providerId="LiveId" clId="{D87A286E-C329-4303-8C36-83423F69824E}" dt="2024-09-10T06:38:40.774" v="13" actId="478"/>
          <ac:picMkLst>
            <pc:docMk/>
            <pc:sldMk cId="4010063240" sldId="375"/>
            <ac:picMk id="31" creationId="{917DBEC9-0A60-4C5A-5279-A67C02E18635}"/>
          </ac:picMkLst>
        </pc:picChg>
      </pc:sldChg>
    </pc:docChg>
  </pc:docChgLst>
  <pc:docChgLst>
    <pc:chgData name="瑛莉菜 羽田" userId="64c7e7a027abc1d1" providerId="LiveId" clId="{D8239F4C-D006-4AC7-8D98-B7359FB53CC6}"/>
    <pc:docChg chg="custSel modSld">
      <pc:chgData name="瑛莉菜 羽田" userId="64c7e7a027abc1d1" providerId="LiveId" clId="{D8239F4C-D006-4AC7-8D98-B7359FB53CC6}" dt="2024-09-10T02:22:16.094" v="63" actId="1076"/>
      <pc:docMkLst>
        <pc:docMk/>
      </pc:docMkLst>
      <pc:sldChg chg="addSp delSp modSp mod">
        <pc:chgData name="瑛莉菜 羽田" userId="64c7e7a027abc1d1" providerId="LiveId" clId="{D8239F4C-D006-4AC7-8D98-B7359FB53CC6}" dt="2024-09-10T02:22:16.094" v="63" actId="1076"/>
        <pc:sldMkLst>
          <pc:docMk/>
          <pc:sldMk cId="4010063240" sldId="375"/>
        </pc:sldMkLst>
        <pc:spChg chg="mod">
          <ac:chgData name="瑛莉菜 羽田" userId="64c7e7a027abc1d1" providerId="LiveId" clId="{D8239F4C-D006-4AC7-8D98-B7359FB53CC6}" dt="2024-09-10T02:20:11.180" v="16" actId="20577"/>
          <ac:spMkLst>
            <pc:docMk/>
            <pc:sldMk cId="4010063240" sldId="375"/>
            <ac:spMk id="2" creationId="{9C6C646A-4932-0ED0-0A88-228322997931}"/>
          </ac:spMkLst>
        </pc:spChg>
        <pc:spChg chg="mod">
          <ac:chgData name="瑛莉菜 羽田" userId="64c7e7a027abc1d1" providerId="LiveId" clId="{D8239F4C-D006-4AC7-8D98-B7359FB53CC6}" dt="2024-09-10T02:21:03.683" v="51"/>
          <ac:spMkLst>
            <pc:docMk/>
            <pc:sldMk cId="4010063240" sldId="375"/>
            <ac:spMk id="14" creationId="{4C1CE79F-7A8C-E943-C2CD-9B9D895545B4}"/>
          </ac:spMkLst>
        </pc:spChg>
        <pc:spChg chg="mod">
          <ac:chgData name="瑛莉菜 羽田" userId="64c7e7a027abc1d1" providerId="LiveId" clId="{D8239F4C-D006-4AC7-8D98-B7359FB53CC6}" dt="2024-09-10T02:18:55.335" v="0"/>
          <ac:spMkLst>
            <pc:docMk/>
            <pc:sldMk cId="4010063240" sldId="375"/>
            <ac:spMk id="23" creationId="{00000000-0000-0000-0000-000000000000}"/>
          </ac:spMkLst>
        </pc:spChg>
        <pc:spChg chg="mod">
          <ac:chgData name="瑛莉菜 羽田" userId="64c7e7a027abc1d1" providerId="LiveId" clId="{D8239F4C-D006-4AC7-8D98-B7359FB53CC6}" dt="2024-09-10T02:19:07.887" v="1"/>
          <ac:spMkLst>
            <pc:docMk/>
            <pc:sldMk cId="4010063240" sldId="375"/>
            <ac:spMk id="65" creationId="{00000000-0000-0000-0000-000000000000}"/>
          </ac:spMkLst>
        </pc:spChg>
        <pc:spChg chg="mod">
          <ac:chgData name="瑛莉菜 羽田" userId="64c7e7a027abc1d1" providerId="LiveId" clId="{D8239F4C-D006-4AC7-8D98-B7359FB53CC6}" dt="2024-09-10T02:19:19.941" v="11" actId="20577"/>
          <ac:spMkLst>
            <pc:docMk/>
            <pc:sldMk cId="4010063240" sldId="375"/>
            <ac:spMk id="69" creationId="{00000000-0000-0000-0000-000000000000}"/>
          </ac:spMkLst>
        </pc:spChg>
        <pc:picChg chg="add mod">
          <ac:chgData name="瑛莉菜 羽田" userId="64c7e7a027abc1d1" providerId="LiveId" clId="{D8239F4C-D006-4AC7-8D98-B7359FB53CC6}" dt="2024-09-10T02:21:31.234" v="55" actId="1076"/>
          <ac:picMkLst>
            <pc:docMk/>
            <pc:sldMk cId="4010063240" sldId="375"/>
            <ac:picMk id="5" creationId="{AFFC5FFD-2C6D-9363-A60F-BF7C05353BC5}"/>
          </ac:picMkLst>
        </pc:picChg>
        <pc:picChg chg="del">
          <ac:chgData name="瑛莉菜 羽田" userId="64c7e7a027abc1d1" providerId="LiveId" clId="{D8239F4C-D006-4AC7-8D98-B7359FB53CC6}" dt="2024-09-10T02:21:27.808" v="54" actId="478"/>
          <ac:picMkLst>
            <pc:docMk/>
            <pc:sldMk cId="4010063240" sldId="375"/>
            <ac:picMk id="6" creationId="{3B3F5EE1-3AF4-D109-805B-1C703A6A2C55}"/>
          </ac:picMkLst>
        </pc:picChg>
        <pc:picChg chg="del">
          <ac:chgData name="瑛莉菜 羽田" userId="64c7e7a027abc1d1" providerId="LiveId" clId="{D8239F4C-D006-4AC7-8D98-B7359FB53CC6}" dt="2024-09-10T02:21:32.665" v="56" actId="478"/>
          <ac:picMkLst>
            <pc:docMk/>
            <pc:sldMk cId="4010063240" sldId="375"/>
            <ac:picMk id="8" creationId="{10F63819-BDB2-21ED-B79E-AC06F097692E}"/>
          </ac:picMkLst>
        </pc:picChg>
        <pc:picChg chg="add mod">
          <ac:chgData name="瑛莉菜 羽田" userId="64c7e7a027abc1d1" providerId="LiveId" clId="{D8239F4C-D006-4AC7-8D98-B7359FB53CC6}" dt="2024-09-10T02:21:57.518" v="60" actId="1076"/>
          <ac:picMkLst>
            <pc:docMk/>
            <pc:sldMk cId="4010063240" sldId="375"/>
            <ac:picMk id="9" creationId="{1B391B60-9491-08E8-3EC6-FDCF659B62AC}"/>
          </ac:picMkLst>
        </pc:picChg>
        <pc:picChg chg="add mod">
          <ac:chgData name="瑛莉菜 羽田" userId="64c7e7a027abc1d1" providerId="LiveId" clId="{D8239F4C-D006-4AC7-8D98-B7359FB53CC6}" dt="2024-09-10T02:22:16.094" v="63" actId="1076"/>
          <ac:picMkLst>
            <pc:docMk/>
            <pc:sldMk cId="4010063240" sldId="375"/>
            <ac:picMk id="12" creationId="{1C282A52-7314-B8A8-673E-F60E34521983}"/>
          </ac:picMkLst>
        </pc:picChg>
        <pc:picChg chg="del">
          <ac:chgData name="瑛莉菜 羽田" userId="64c7e7a027abc1d1" providerId="LiveId" clId="{D8239F4C-D006-4AC7-8D98-B7359FB53CC6}" dt="2024-09-10T02:21:33.295" v="57" actId="478"/>
          <ac:picMkLst>
            <pc:docMk/>
            <pc:sldMk cId="4010063240" sldId="375"/>
            <ac:picMk id="13" creationId="{141CCAE6-F085-F639-EB24-F6AB049E787B}"/>
          </ac:picMkLst>
        </pc:picChg>
      </pc:sldChg>
    </pc:docChg>
  </pc:docChgLst>
  <pc:docChgLst>
    <pc:chgData name="瑛莉菜 羽田" userId="64c7e7a027abc1d1" providerId="LiveId" clId="{1DDE77A7-6094-4BC8-B5AF-C8CC676A0D2A}"/>
    <pc:docChg chg="custSel modSld">
      <pc:chgData name="瑛莉菜 羽田" userId="64c7e7a027abc1d1" providerId="LiveId" clId="{1DDE77A7-6094-4BC8-B5AF-C8CC676A0D2A}" dt="2024-09-09T08:34:50.098" v="66" actId="1076"/>
      <pc:docMkLst>
        <pc:docMk/>
      </pc:docMkLst>
      <pc:sldChg chg="addSp delSp modSp mod">
        <pc:chgData name="瑛莉菜 羽田" userId="64c7e7a027abc1d1" providerId="LiveId" clId="{1DDE77A7-6094-4BC8-B5AF-C8CC676A0D2A}" dt="2024-09-09T08:34:50.098" v="66" actId="1076"/>
        <pc:sldMkLst>
          <pc:docMk/>
          <pc:sldMk cId="4010063240" sldId="375"/>
        </pc:sldMkLst>
        <pc:spChg chg="mod">
          <ac:chgData name="瑛莉菜 羽田" userId="64c7e7a027abc1d1" providerId="LiveId" clId="{1DDE77A7-6094-4BC8-B5AF-C8CC676A0D2A}" dt="2024-09-09T08:32:24.460" v="42" actId="20577"/>
          <ac:spMkLst>
            <pc:docMk/>
            <pc:sldMk cId="4010063240" sldId="375"/>
            <ac:spMk id="2" creationId="{9C6C646A-4932-0ED0-0A88-228322997931}"/>
          </ac:spMkLst>
        </pc:spChg>
        <pc:spChg chg="mod">
          <ac:chgData name="瑛莉菜 羽田" userId="64c7e7a027abc1d1" providerId="LiveId" clId="{1DDE77A7-6094-4BC8-B5AF-C8CC676A0D2A}" dt="2024-09-09T08:32:08.498" v="16"/>
          <ac:spMkLst>
            <pc:docMk/>
            <pc:sldMk cId="4010063240" sldId="375"/>
            <ac:spMk id="10" creationId="{C3C3B70E-4FFF-B141-8B18-557D6A287CFD}"/>
          </ac:spMkLst>
        </pc:spChg>
        <pc:spChg chg="mod">
          <ac:chgData name="瑛莉菜 羽田" userId="64c7e7a027abc1d1" providerId="LiveId" clId="{1DDE77A7-6094-4BC8-B5AF-C8CC676A0D2A}" dt="2024-09-09T08:33:03.342" v="50" actId="1076"/>
          <ac:spMkLst>
            <pc:docMk/>
            <pc:sldMk cId="4010063240" sldId="375"/>
            <ac:spMk id="14" creationId="{4C1CE79F-7A8C-E943-C2CD-9B9D895545B4}"/>
          </ac:spMkLst>
        </pc:spChg>
        <pc:spChg chg="mod">
          <ac:chgData name="瑛莉菜 羽田" userId="64c7e7a027abc1d1" providerId="LiveId" clId="{1DDE77A7-6094-4BC8-B5AF-C8CC676A0D2A}" dt="2024-09-09T08:31:44.036" v="0"/>
          <ac:spMkLst>
            <pc:docMk/>
            <pc:sldMk cId="4010063240" sldId="375"/>
            <ac:spMk id="23" creationId="{00000000-0000-0000-0000-000000000000}"/>
          </ac:spMkLst>
        </pc:spChg>
        <pc:spChg chg="mod">
          <ac:chgData name="瑛莉菜 羽田" userId="64c7e7a027abc1d1" providerId="LiveId" clId="{1DDE77A7-6094-4BC8-B5AF-C8CC676A0D2A}" dt="2024-09-09T08:31:52.244" v="1"/>
          <ac:spMkLst>
            <pc:docMk/>
            <pc:sldMk cId="4010063240" sldId="375"/>
            <ac:spMk id="65" creationId="{00000000-0000-0000-0000-000000000000}"/>
          </ac:spMkLst>
        </pc:spChg>
        <pc:spChg chg="mod">
          <ac:chgData name="瑛莉菜 羽田" userId="64c7e7a027abc1d1" providerId="LiveId" clId="{1DDE77A7-6094-4BC8-B5AF-C8CC676A0D2A}" dt="2024-09-09T08:32:01.038" v="11" actId="20577"/>
          <ac:spMkLst>
            <pc:docMk/>
            <pc:sldMk cId="4010063240" sldId="375"/>
            <ac:spMk id="69" creationId="{00000000-0000-0000-0000-000000000000}"/>
          </ac:spMkLst>
        </pc:spChg>
        <pc:picChg chg="del">
          <ac:chgData name="瑛莉菜 羽田" userId="64c7e7a027abc1d1" providerId="LiveId" clId="{1DDE77A7-6094-4BC8-B5AF-C8CC676A0D2A}" dt="2024-09-09T08:33:24.444" v="54" actId="478"/>
          <ac:picMkLst>
            <pc:docMk/>
            <pc:sldMk cId="4010063240" sldId="375"/>
            <ac:picMk id="5" creationId="{4B86F815-CD40-9690-8629-3AF0FD5AFD70}"/>
          </ac:picMkLst>
        </pc:picChg>
        <pc:picChg chg="add mod">
          <ac:chgData name="瑛莉菜 羽田" userId="64c7e7a027abc1d1" providerId="LiveId" clId="{1DDE77A7-6094-4BC8-B5AF-C8CC676A0D2A}" dt="2024-09-09T08:33:30.512" v="57" actId="1076"/>
          <ac:picMkLst>
            <pc:docMk/>
            <pc:sldMk cId="4010063240" sldId="375"/>
            <ac:picMk id="6" creationId="{FB439006-F8A9-2693-2AA7-040E57A45CE7}"/>
          </ac:picMkLst>
        </pc:picChg>
        <pc:picChg chg="add mod">
          <ac:chgData name="瑛莉菜 羽田" userId="64c7e7a027abc1d1" providerId="LiveId" clId="{1DDE77A7-6094-4BC8-B5AF-C8CC676A0D2A}" dt="2024-09-09T08:34:50.098" v="66" actId="1076"/>
          <ac:picMkLst>
            <pc:docMk/>
            <pc:sldMk cId="4010063240" sldId="375"/>
            <ac:picMk id="8" creationId="{FA5C65A4-4AF6-3235-88EA-79C44BD69485}"/>
          </ac:picMkLst>
        </pc:picChg>
        <pc:picChg chg="del">
          <ac:chgData name="瑛莉菜 羽田" userId="64c7e7a027abc1d1" providerId="LiveId" clId="{1DDE77A7-6094-4BC8-B5AF-C8CC676A0D2A}" dt="2024-09-09T08:33:34.573" v="59" actId="478"/>
          <ac:picMkLst>
            <pc:docMk/>
            <pc:sldMk cId="4010063240" sldId="375"/>
            <ac:picMk id="9" creationId="{4D25DFBF-1AF2-BF2D-7095-F15882E7FD01}"/>
          </ac:picMkLst>
        </pc:picChg>
        <pc:picChg chg="del">
          <ac:chgData name="瑛莉菜 羽田" userId="64c7e7a027abc1d1" providerId="LiveId" clId="{1DDE77A7-6094-4BC8-B5AF-C8CC676A0D2A}" dt="2024-09-09T08:33:34.034" v="58" actId="478"/>
          <ac:picMkLst>
            <pc:docMk/>
            <pc:sldMk cId="4010063240" sldId="375"/>
            <ac:picMk id="13" creationId="{7AE7BD69-6C66-E4B5-1880-9F514CC287DC}"/>
          </ac:picMkLst>
        </pc:picChg>
      </pc:sldChg>
    </pc:docChg>
  </pc:docChgLst>
  <pc:docChgLst>
    <pc:chgData name="瑛莉菜 羽田" userId="64c7e7a027abc1d1" providerId="LiveId" clId="{B3764A99-6AA9-443B-A876-153ED3A62D34}"/>
    <pc:docChg chg="undo custSel modSld">
      <pc:chgData name="瑛莉菜 羽田" userId="64c7e7a027abc1d1" providerId="LiveId" clId="{B3764A99-6AA9-443B-A876-153ED3A62D34}" dt="2024-09-09T09:06:25.647" v="42" actId="1076"/>
      <pc:docMkLst>
        <pc:docMk/>
      </pc:docMkLst>
      <pc:sldChg chg="addSp delSp modSp mod">
        <pc:chgData name="瑛莉菜 羽田" userId="64c7e7a027abc1d1" providerId="LiveId" clId="{B3764A99-6AA9-443B-A876-153ED3A62D34}" dt="2024-09-09T09:06:25.647" v="42" actId="1076"/>
        <pc:sldMkLst>
          <pc:docMk/>
          <pc:sldMk cId="4010063240" sldId="375"/>
        </pc:sldMkLst>
        <pc:spChg chg="mod">
          <ac:chgData name="瑛莉菜 羽田" userId="64c7e7a027abc1d1" providerId="LiveId" clId="{B3764A99-6AA9-443B-A876-153ED3A62D34}" dt="2024-09-09T09:03:36.944" v="11" actId="20577"/>
          <ac:spMkLst>
            <pc:docMk/>
            <pc:sldMk cId="4010063240" sldId="375"/>
            <ac:spMk id="2" creationId="{9C6C646A-4932-0ED0-0A88-228322997931}"/>
          </ac:spMkLst>
        </pc:spChg>
        <pc:spChg chg="mod">
          <ac:chgData name="瑛莉菜 羽田" userId="64c7e7a027abc1d1" providerId="LiveId" clId="{B3764A99-6AA9-443B-A876-153ED3A62D34}" dt="2024-09-09T09:01:46.107" v="2"/>
          <ac:spMkLst>
            <pc:docMk/>
            <pc:sldMk cId="4010063240" sldId="375"/>
            <ac:spMk id="10" creationId="{C3C3B70E-4FFF-B141-8B18-557D6A287CFD}"/>
          </ac:spMkLst>
        </pc:spChg>
        <pc:spChg chg="mod">
          <ac:chgData name="瑛莉菜 羽田" userId="64c7e7a027abc1d1" providerId="LiveId" clId="{B3764A99-6AA9-443B-A876-153ED3A62D34}" dt="2024-09-09T09:05:20.026" v="27" actId="1076"/>
          <ac:spMkLst>
            <pc:docMk/>
            <pc:sldMk cId="4010063240" sldId="375"/>
            <ac:spMk id="14" creationId="{4C1CE79F-7A8C-E943-C2CD-9B9D895545B4}"/>
          </ac:spMkLst>
        </pc:spChg>
        <pc:spChg chg="mod">
          <ac:chgData name="瑛莉菜 羽田" userId="64c7e7a027abc1d1" providerId="LiveId" clId="{B3764A99-6AA9-443B-A876-153ED3A62D34}" dt="2024-09-09T09:01:32.411" v="0"/>
          <ac:spMkLst>
            <pc:docMk/>
            <pc:sldMk cId="4010063240" sldId="375"/>
            <ac:spMk id="23" creationId="{00000000-0000-0000-0000-000000000000}"/>
          </ac:spMkLst>
        </pc:spChg>
        <pc:spChg chg="mod">
          <ac:chgData name="瑛莉菜 羽田" userId="64c7e7a027abc1d1" providerId="LiveId" clId="{B3764A99-6AA9-443B-A876-153ED3A62D34}" dt="2024-09-09T09:01:38.758" v="1"/>
          <ac:spMkLst>
            <pc:docMk/>
            <pc:sldMk cId="4010063240" sldId="375"/>
            <ac:spMk id="65" creationId="{00000000-0000-0000-0000-000000000000}"/>
          </ac:spMkLst>
        </pc:spChg>
        <pc:spChg chg="mod">
          <ac:chgData name="瑛莉菜 羽田" userId="64c7e7a027abc1d1" providerId="LiveId" clId="{B3764A99-6AA9-443B-A876-153ED3A62D34}" dt="2024-09-09T09:03:53.172" v="17" actId="20577"/>
          <ac:spMkLst>
            <pc:docMk/>
            <pc:sldMk cId="4010063240" sldId="375"/>
            <ac:spMk id="69" creationId="{00000000-0000-0000-0000-000000000000}"/>
          </ac:spMkLst>
        </pc:spChg>
        <pc:picChg chg="del">
          <ac:chgData name="瑛莉菜 羽田" userId="64c7e7a027abc1d1" providerId="LiveId" clId="{B3764A99-6AA9-443B-A876-153ED3A62D34}" dt="2024-09-09T09:05:35.680" v="31" actId="478"/>
          <ac:picMkLst>
            <pc:docMk/>
            <pc:sldMk cId="4010063240" sldId="375"/>
            <ac:picMk id="5" creationId="{6BF377F8-825F-8AF1-BE94-E47780ABEA8E}"/>
          </ac:picMkLst>
        </pc:picChg>
        <pc:picChg chg="add mod">
          <ac:chgData name="瑛莉菜 羽田" userId="64c7e7a027abc1d1" providerId="LiveId" clId="{B3764A99-6AA9-443B-A876-153ED3A62D34}" dt="2024-09-09T09:05:39.741" v="32" actId="1076"/>
          <ac:picMkLst>
            <pc:docMk/>
            <pc:sldMk cId="4010063240" sldId="375"/>
            <ac:picMk id="6" creationId="{3B3F5EE1-3AF4-D109-805B-1C703A6A2C55}"/>
          </ac:picMkLst>
        </pc:picChg>
        <pc:picChg chg="add mod">
          <ac:chgData name="瑛莉菜 羽田" userId="64c7e7a027abc1d1" providerId="LiveId" clId="{B3764A99-6AA9-443B-A876-153ED3A62D34}" dt="2024-09-09T09:05:56.991" v="37" actId="1076"/>
          <ac:picMkLst>
            <pc:docMk/>
            <pc:sldMk cId="4010063240" sldId="375"/>
            <ac:picMk id="8" creationId="{10F63819-BDB2-21ED-B79E-AC06F097692E}"/>
          </ac:picMkLst>
        </pc:picChg>
        <pc:picChg chg="del">
          <ac:chgData name="瑛莉菜 羽田" userId="64c7e7a027abc1d1" providerId="LiveId" clId="{B3764A99-6AA9-443B-A876-153ED3A62D34}" dt="2024-09-09T09:05:41.595" v="34" actId="478"/>
          <ac:picMkLst>
            <pc:docMk/>
            <pc:sldMk cId="4010063240" sldId="375"/>
            <ac:picMk id="9" creationId="{077DCF57-41F4-02A8-82F2-2D0CF40A8B42}"/>
          </ac:picMkLst>
        </pc:picChg>
        <pc:picChg chg="del">
          <ac:chgData name="瑛莉菜 羽田" userId="64c7e7a027abc1d1" providerId="LiveId" clId="{B3764A99-6AA9-443B-A876-153ED3A62D34}" dt="2024-09-09T09:05:41.044" v="33" actId="478"/>
          <ac:picMkLst>
            <pc:docMk/>
            <pc:sldMk cId="4010063240" sldId="375"/>
            <ac:picMk id="12" creationId="{CD83796A-5EF4-39AD-3B21-C65B6D40EE3F}"/>
          </ac:picMkLst>
        </pc:picChg>
        <pc:picChg chg="add mod">
          <ac:chgData name="瑛莉菜 羽田" userId="64c7e7a027abc1d1" providerId="LiveId" clId="{B3764A99-6AA9-443B-A876-153ED3A62D34}" dt="2024-09-09T09:06:25.647" v="42" actId="1076"/>
          <ac:picMkLst>
            <pc:docMk/>
            <pc:sldMk cId="4010063240" sldId="375"/>
            <ac:picMk id="13" creationId="{141CCAE6-F085-F639-EB24-F6AB049E787B}"/>
          </ac:picMkLst>
        </pc:picChg>
      </pc:sldChg>
    </pc:docChg>
  </pc:docChgLst>
  <pc:docChgLst>
    <pc:chgData name="瑛莉菜 羽田" userId="64c7e7a027abc1d1" providerId="LiveId" clId="{79F2D5F0-E4E8-4753-8B32-2D3C25FCE09B}"/>
    <pc:docChg chg="custSel modSld">
      <pc:chgData name="瑛莉菜 羽田" userId="64c7e7a027abc1d1" providerId="LiveId" clId="{79F2D5F0-E4E8-4753-8B32-2D3C25FCE09B}" dt="2024-09-09T07:30:09.627" v="50" actId="1076"/>
      <pc:docMkLst>
        <pc:docMk/>
      </pc:docMkLst>
      <pc:sldChg chg="addSp delSp modSp mod">
        <pc:chgData name="瑛莉菜 羽田" userId="64c7e7a027abc1d1" providerId="LiveId" clId="{79F2D5F0-E4E8-4753-8B32-2D3C25FCE09B}" dt="2024-09-09T07:30:09.627" v="50" actId="1076"/>
        <pc:sldMkLst>
          <pc:docMk/>
          <pc:sldMk cId="4010063240" sldId="375"/>
        </pc:sldMkLst>
        <pc:spChg chg="mod">
          <ac:chgData name="瑛莉菜 羽田" userId="64c7e7a027abc1d1" providerId="LiveId" clId="{79F2D5F0-E4E8-4753-8B32-2D3C25FCE09B}" dt="2024-09-09T07:21:07.461" v="27" actId="20577"/>
          <ac:spMkLst>
            <pc:docMk/>
            <pc:sldMk cId="4010063240" sldId="375"/>
            <ac:spMk id="2" creationId="{9C6C646A-4932-0ED0-0A88-228322997931}"/>
          </ac:spMkLst>
        </pc:spChg>
        <pc:spChg chg="mod">
          <ac:chgData name="瑛莉菜 羽田" userId="64c7e7a027abc1d1" providerId="LiveId" clId="{79F2D5F0-E4E8-4753-8B32-2D3C25FCE09B}" dt="2024-09-09T07:26:45.340" v="33"/>
          <ac:spMkLst>
            <pc:docMk/>
            <pc:sldMk cId="4010063240" sldId="375"/>
            <ac:spMk id="14" creationId="{4C1CE79F-7A8C-E943-C2CD-9B9D895545B4}"/>
          </ac:spMkLst>
        </pc:spChg>
        <pc:spChg chg="mod">
          <ac:chgData name="瑛莉菜 羽田" userId="64c7e7a027abc1d1" providerId="LiveId" clId="{79F2D5F0-E4E8-4753-8B32-2D3C25FCE09B}" dt="2024-09-09T07:20:29.005" v="0"/>
          <ac:spMkLst>
            <pc:docMk/>
            <pc:sldMk cId="4010063240" sldId="375"/>
            <ac:spMk id="23" creationId="{00000000-0000-0000-0000-000000000000}"/>
          </ac:spMkLst>
        </pc:spChg>
        <pc:spChg chg="mod">
          <ac:chgData name="瑛莉菜 羽田" userId="64c7e7a027abc1d1" providerId="LiveId" clId="{79F2D5F0-E4E8-4753-8B32-2D3C25FCE09B}" dt="2024-09-09T07:20:35.382" v="1"/>
          <ac:spMkLst>
            <pc:docMk/>
            <pc:sldMk cId="4010063240" sldId="375"/>
            <ac:spMk id="65" creationId="{00000000-0000-0000-0000-000000000000}"/>
          </ac:spMkLst>
        </pc:spChg>
        <pc:picChg chg="del">
          <ac:chgData name="瑛莉菜 羽田" userId="64c7e7a027abc1d1" providerId="LiveId" clId="{79F2D5F0-E4E8-4753-8B32-2D3C25FCE09B}" dt="2024-09-09T07:28:55.727" v="36" actId="478"/>
          <ac:picMkLst>
            <pc:docMk/>
            <pc:sldMk cId="4010063240" sldId="375"/>
            <ac:picMk id="5" creationId="{36A189CF-F788-F095-44AD-1C7E1E75F555}"/>
          </ac:picMkLst>
        </pc:picChg>
        <pc:picChg chg="add mod">
          <ac:chgData name="瑛莉菜 羽田" userId="64c7e7a027abc1d1" providerId="LiveId" clId="{79F2D5F0-E4E8-4753-8B32-2D3C25FCE09B}" dt="2024-09-09T07:29:04.517" v="40" actId="14100"/>
          <ac:picMkLst>
            <pc:docMk/>
            <pc:sldMk cId="4010063240" sldId="375"/>
            <ac:picMk id="6" creationId="{6ED04487-DF8F-2197-D1DA-54F4A1AA1BA4}"/>
          </ac:picMkLst>
        </pc:picChg>
        <pc:picChg chg="add mod">
          <ac:chgData name="瑛莉菜 羽田" userId="64c7e7a027abc1d1" providerId="LiveId" clId="{79F2D5F0-E4E8-4753-8B32-2D3C25FCE09B}" dt="2024-09-09T07:29:42.099" v="45" actId="1076"/>
          <ac:picMkLst>
            <pc:docMk/>
            <pc:sldMk cId="4010063240" sldId="375"/>
            <ac:picMk id="8" creationId="{C15C8F57-E246-8FB3-990D-168183FAFD61}"/>
          </ac:picMkLst>
        </pc:picChg>
        <pc:picChg chg="add mod">
          <ac:chgData name="瑛莉菜 羽田" userId="64c7e7a027abc1d1" providerId="LiveId" clId="{79F2D5F0-E4E8-4753-8B32-2D3C25FCE09B}" dt="2024-09-09T07:30:09.627" v="50" actId="1076"/>
          <ac:picMkLst>
            <pc:docMk/>
            <pc:sldMk cId="4010063240" sldId="375"/>
            <ac:picMk id="11" creationId="{6DAF6D4A-E789-D4ED-6D56-865B3686CDC2}"/>
          </ac:picMkLst>
        </pc:picChg>
        <pc:picChg chg="del">
          <ac:chgData name="瑛莉菜 羽田" userId="64c7e7a027abc1d1" providerId="LiveId" clId="{79F2D5F0-E4E8-4753-8B32-2D3C25FCE09B}" dt="2024-09-09T07:29:05.579" v="41" actId="478"/>
          <ac:picMkLst>
            <pc:docMk/>
            <pc:sldMk cId="4010063240" sldId="375"/>
            <ac:picMk id="13" creationId="{3F95E31D-430F-91FD-6476-D6A7B6F5A883}"/>
          </ac:picMkLst>
        </pc:picChg>
        <pc:picChg chg="del">
          <ac:chgData name="瑛莉菜 羽田" userId="64c7e7a027abc1d1" providerId="LiveId" clId="{79F2D5F0-E4E8-4753-8B32-2D3C25FCE09B}" dt="2024-09-09T07:29:06.192" v="42" actId="478"/>
          <ac:picMkLst>
            <pc:docMk/>
            <pc:sldMk cId="4010063240" sldId="375"/>
            <ac:picMk id="16" creationId="{3DBD8CB8-853D-2290-7C3F-CB77DE76D71E}"/>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2024/9/18</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2024/9/18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2024/9/18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2024/9/18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2024/9/18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2024/9/18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2024/9/18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2024/9/18</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2024/9/18</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2024/9/18</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2024/9/18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2024/9/18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2024/9/18</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12"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7" y="153867"/>
            <a:ext cx="7128793" cy="43732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latin typeface="Meiryo" panose="020B0604030504040204" pitchFamily="34" charset="-128"/>
                <a:ea typeface="Meiryo" panose="020B0604030504040204" pitchFamily="34" charset="-128"/>
              </a:rPr>
              <a:t>カスタムデザインステンレスボトル　</a:t>
            </a:r>
            <a:r>
              <a:rPr lang="en-US" altLang="ja-JP" sz="1600" b="1" i="0" dirty="0">
                <a:solidFill>
                  <a:srgbClr val="333333"/>
                </a:solidFill>
                <a:effectLst/>
                <a:latin typeface="Meiryo" panose="020B0604030504040204" pitchFamily="34" charset="-128"/>
                <a:ea typeface="Meiryo" panose="020B0604030504040204" pitchFamily="34" charset="-128"/>
              </a:rPr>
              <a:t>220ml</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9" y="169165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l-GR" altLang="ja-JP" sz="1000" b="0" i="0" dirty="0">
                <a:solidFill>
                  <a:srgbClr val="333333"/>
                </a:solidFill>
                <a:effectLst/>
                <a:latin typeface="Meiryo" panose="020B0604030504040204" pitchFamily="34" charset="-128"/>
                <a:ea typeface="Meiryo" panose="020B0604030504040204" pitchFamily="34" charset="-128"/>
              </a:rPr>
              <a:t>φ60×173</a:t>
            </a:r>
            <a:r>
              <a:rPr lang="ja-JP" altLang="el-GR" sz="1000" b="0" i="0">
                <a:solidFill>
                  <a:srgbClr val="333333"/>
                </a:solidFill>
                <a:effectLst/>
                <a:latin typeface="Meiryo" panose="020B0604030504040204" pitchFamily="34" charset="-128"/>
                <a:ea typeface="Meiryo" panose="020B0604030504040204" pitchFamily="34" charset="-128"/>
              </a:rPr>
              <a:t>（</a:t>
            </a:r>
            <a:r>
              <a:rPr lang="en-US" altLang="ja-JP" sz="1000" b="0" i="0" dirty="0">
                <a:solidFill>
                  <a:srgbClr val="333333"/>
                </a:solidFill>
                <a:effectLst/>
                <a:latin typeface="Meiryo" panose="020B0604030504040204" pitchFamily="34" charset="-128"/>
                <a:ea typeface="Meiryo" panose="020B0604030504040204" pitchFamily="34" charset="-128"/>
              </a:rPr>
              <a:t>mm</a:t>
            </a:r>
            <a:r>
              <a:rPr lang="ja-JP" altLang="en-US" sz="1000" b="0" i="0">
                <a:solidFill>
                  <a:srgbClr val="333333"/>
                </a:solidFill>
                <a:effectLst/>
                <a:latin typeface="Meiryo" panose="020B0604030504040204" pitchFamily="34" charset="-128"/>
                <a:ea typeface="Meiryo" panose="020B0604030504040204" pitchFamily="34" charset="-128"/>
              </a:rPr>
              <a:t>）</a:t>
            </a:r>
            <a:endParaRPr kumimoji="1"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874506" cy="37426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シルク・インクジェット印刷</a:t>
            </a:r>
            <a:endParaRPr lang="en-US" altLang="ja-JP" sz="1000" b="0" i="0" dirty="0">
              <a:solidFill>
                <a:srgbClr val="333333"/>
              </a:solidFill>
              <a:effectLst/>
              <a:latin typeface="Meiryo" panose="020B0604030504040204" pitchFamily="50" charset="-128"/>
              <a:ea typeface="Meiryo"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15</a:t>
            </a:r>
            <a:r>
              <a:rPr lang="ja-JP" altLang="en-US" sz="1000" dirty="0">
                <a:solidFill>
                  <a:schemeClr val="tx1"/>
                </a:solidFill>
                <a:latin typeface="メイリオ" panose="020B0604030504040204" pitchFamily="50" charset="-128"/>
                <a:ea typeface="メイリオ" panose="020B0604030504040204" pitchFamily="50" charset="-128"/>
              </a:rPr>
              <a:t>営業日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〇〇印刷の場合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2" name="正方形/長方形 1">
            <a:extLst>
              <a:ext uri="{FF2B5EF4-FFF2-40B4-BE49-F238E27FC236}">
                <a16:creationId xmlns:a16="http://schemas.microsoft.com/office/drawing/2014/main" id="{9C6C646A-4932-0ED0-0A88-228322997931}"/>
              </a:ext>
            </a:extLst>
          </p:cNvPr>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latin typeface="Meiryo" panose="020B0604030504040204" pitchFamily="34" charset="-128"/>
                <a:ea typeface="Meiryo" panose="020B0604030504040204" pitchFamily="34" charset="-128"/>
              </a:rPr>
              <a:t>シルク印刷範囲：蓋</a:t>
            </a:r>
            <a:r>
              <a:rPr lang="el-GR" altLang="ja-JP" sz="1000" b="0" i="0" dirty="0">
                <a:solidFill>
                  <a:srgbClr val="333333"/>
                </a:solidFill>
                <a:effectLst/>
                <a:latin typeface="Meiryo" panose="020B0604030504040204" pitchFamily="34" charset="-128"/>
                <a:ea typeface="Meiryo" panose="020B0604030504040204" pitchFamily="34" charset="-128"/>
              </a:rPr>
              <a:t>φ</a:t>
            </a:r>
            <a:r>
              <a:rPr lang="en-US" altLang="ja-JP" sz="1000" b="0" i="0" dirty="0">
                <a:solidFill>
                  <a:srgbClr val="333333"/>
                </a:solidFill>
                <a:effectLst/>
                <a:latin typeface="Meiryo" panose="020B0604030504040204" pitchFamily="34" charset="-128"/>
                <a:ea typeface="Meiryo" panose="020B0604030504040204" pitchFamily="34" charset="-128"/>
              </a:rPr>
              <a:t>50</a:t>
            </a:r>
            <a:r>
              <a:rPr lang="ja-JP" altLang="en-US" sz="1000" b="0" i="0">
                <a:solidFill>
                  <a:srgbClr val="333333"/>
                </a:solidFill>
                <a:effectLst/>
                <a:latin typeface="Meiryo" panose="020B0604030504040204" pitchFamily="34" charset="-128"/>
                <a:ea typeface="Meiryo" panose="020B0604030504040204" pitchFamily="34" charset="-128"/>
              </a:rPr>
              <a:t>（</a:t>
            </a:r>
            <a:r>
              <a:rPr lang="en-US" altLang="ja-JP" sz="1000" b="0" i="0" dirty="0">
                <a:solidFill>
                  <a:srgbClr val="333333"/>
                </a:solidFill>
                <a:effectLst/>
                <a:latin typeface="Meiryo" panose="020B0604030504040204" pitchFamily="34" charset="-128"/>
                <a:ea typeface="Meiryo" panose="020B0604030504040204" pitchFamily="34" charset="-128"/>
              </a:rPr>
              <a:t>mm</a:t>
            </a:r>
            <a:r>
              <a:rPr lang="ja-JP" altLang="en-US" sz="1000" b="0" i="0">
                <a:solidFill>
                  <a:srgbClr val="333333"/>
                </a:solidFill>
                <a:effectLst/>
                <a:latin typeface="Meiryo" panose="020B0604030504040204" pitchFamily="34" charset="-128"/>
                <a:ea typeface="Meiryo" panose="020B0604030504040204" pitchFamily="34" charset="-128"/>
              </a:rPr>
              <a:t>）</a:t>
            </a:r>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側面</a:t>
            </a:r>
            <a:r>
              <a:rPr lang="en-US" altLang="ja-JP" sz="1000" b="0" i="0" dirty="0">
                <a:solidFill>
                  <a:srgbClr val="333333"/>
                </a:solidFill>
                <a:effectLst/>
                <a:latin typeface="Meiryo" panose="020B0604030504040204" pitchFamily="34" charset="-128"/>
                <a:ea typeface="Meiryo" panose="020B0604030504040204" pitchFamily="34" charset="-128"/>
              </a:rPr>
              <a:t>W180</a:t>
            </a:r>
            <a:r>
              <a:rPr lang="el-GR" altLang="ja-JP" sz="1000" b="0" i="0" dirty="0">
                <a:solidFill>
                  <a:srgbClr val="333333"/>
                </a:solidFill>
                <a:effectLst/>
                <a:latin typeface="Meiryo" panose="020B0604030504040204" pitchFamily="34" charset="-128"/>
                <a:ea typeface="Meiryo" panose="020B0604030504040204" pitchFamily="34" charset="-128"/>
              </a:rPr>
              <a:t>×</a:t>
            </a:r>
            <a:r>
              <a:rPr lang="en-US" altLang="ja-JP" sz="1000" b="0" i="0" dirty="0">
                <a:solidFill>
                  <a:srgbClr val="333333"/>
                </a:solidFill>
                <a:effectLst/>
                <a:latin typeface="Meiryo" panose="020B0604030504040204" pitchFamily="34" charset="-128"/>
                <a:ea typeface="Meiryo" panose="020B0604030504040204" pitchFamily="34" charset="-128"/>
              </a:rPr>
              <a:t>H</a:t>
            </a:r>
            <a:r>
              <a:rPr lang="el-GR" altLang="ja-JP" sz="1000" b="0" i="0" dirty="0">
                <a:solidFill>
                  <a:srgbClr val="333333"/>
                </a:solidFill>
                <a:effectLst/>
                <a:latin typeface="Meiryo" panose="020B0604030504040204" pitchFamily="34" charset="-128"/>
                <a:ea typeface="Meiryo" panose="020B0604030504040204" pitchFamily="34" charset="-128"/>
              </a:rPr>
              <a:t>1</a:t>
            </a:r>
            <a:r>
              <a:rPr lang="en-US" altLang="ja-JP" sz="1000" b="0" i="0" dirty="0">
                <a:solidFill>
                  <a:srgbClr val="333333"/>
                </a:solidFill>
                <a:effectLst/>
                <a:latin typeface="Meiryo" panose="020B0604030504040204" pitchFamily="34" charset="-128"/>
                <a:ea typeface="Meiryo" panose="020B0604030504040204" pitchFamily="34" charset="-128"/>
              </a:rPr>
              <a:t>02</a:t>
            </a:r>
            <a:r>
              <a:rPr lang="ja-JP" altLang="el-GR" sz="1000" b="0" i="0">
                <a:solidFill>
                  <a:srgbClr val="333333"/>
                </a:solidFill>
                <a:effectLst/>
                <a:latin typeface="Meiryo" panose="020B0604030504040204" pitchFamily="34" charset="-128"/>
                <a:ea typeface="Meiryo" panose="020B0604030504040204" pitchFamily="34" charset="-128"/>
              </a:rPr>
              <a:t>（</a:t>
            </a:r>
            <a:r>
              <a:rPr lang="en-US" altLang="ja-JP" sz="1000" b="0" i="0" dirty="0">
                <a:solidFill>
                  <a:srgbClr val="333333"/>
                </a:solidFill>
                <a:effectLst/>
                <a:latin typeface="Meiryo" panose="020B0604030504040204" pitchFamily="34" charset="-128"/>
                <a:ea typeface="Meiryo" panose="020B0604030504040204" pitchFamily="34" charset="-128"/>
              </a:rPr>
              <a:t>mm</a:t>
            </a:r>
            <a:r>
              <a:rPr lang="ja-JP" altLang="en-US" sz="1000" b="0" i="0">
                <a:solidFill>
                  <a:srgbClr val="333333"/>
                </a:solidFill>
                <a:effectLst/>
                <a:latin typeface="Meiryo" panose="020B0604030504040204" pitchFamily="34" charset="-128"/>
                <a:ea typeface="Meiryo" panose="020B0604030504040204" pitchFamily="34" charset="-128"/>
              </a:rPr>
              <a:t>）</a:t>
            </a:r>
            <a:endParaRPr lang="en-US" altLang="ja-JP" sz="1000" b="0" i="0" dirty="0">
              <a:solidFill>
                <a:srgbClr val="333333"/>
              </a:solidFill>
              <a:effectLst/>
              <a:latin typeface="Meiryo" panose="020B0604030504040204" pitchFamily="34" charset="-128"/>
              <a:ea typeface="Meiryo" panose="020B0604030504040204" pitchFamily="34" charset="-128"/>
            </a:endParaRPr>
          </a:p>
          <a:p>
            <a:r>
              <a:rPr kumimoji="1" lang="ja-JP" altLang="en-US" sz="1000">
                <a:solidFill>
                  <a:schemeClr val="tx1"/>
                </a:solidFill>
                <a:latin typeface="メイリオ" panose="020B0604030504040204" pitchFamily="50" charset="-128"/>
                <a:ea typeface="メイリオ" panose="020B0604030504040204" pitchFamily="50" charset="-128"/>
              </a:rPr>
              <a:t>インクジェット印刷</a:t>
            </a:r>
            <a:r>
              <a:rPr lang="ja-JP" altLang="en-US" sz="1000" b="0" i="0">
                <a:solidFill>
                  <a:srgbClr val="333333"/>
                </a:solidFill>
                <a:effectLst/>
                <a:latin typeface="Meiryo" panose="020B0604030504040204" pitchFamily="34" charset="-128"/>
                <a:ea typeface="Meiryo" panose="020B0604030504040204" pitchFamily="34" charset="-128"/>
              </a:rPr>
              <a:t>範囲：</a:t>
            </a:r>
            <a:r>
              <a:rPr lang="ja-JP" altLang="en-US" sz="1000">
                <a:solidFill>
                  <a:srgbClr val="333333"/>
                </a:solidFill>
                <a:latin typeface="Meiryo" panose="020B0604030504040204" pitchFamily="34" charset="-128"/>
                <a:ea typeface="Meiryo" panose="020B0604030504040204" pitchFamily="34" charset="-128"/>
              </a:rPr>
              <a:t>側面台紙</a:t>
            </a:r>
            <a:r>
              <a:rPr lang="en-US" altLang="ja-JP" sz="1000" dirty="0">
                <a:solidFill>
                  <a:srgbClr val="333333"/>
                </a:solidFill>
                <a:latin typeface="Meiryo" panose="020B0604030504040204" pitchFamily="34" charset="-128"/>
                <a:ea typeface="Meiryo" panose="020B0604030504040204" pitchFamily="34" charset="-128"/>
              </a:rPr>
              <a:t>W185xH128</a:t>
            </a:r>
            <a:r>
              <a:rPr lang="ja-JP" altLang="el-GR" sz="1000" b="0" i="0">
                <a:solidFill>
                  <a:srgbClr val="333333"/>
                </a:solidFill>
                <a:effectLst/>
                <a:latin typeface="Meiryo" panose="020B0604030504040204" pitchFamily="34" charset="-128"/>
                <a:ea typeface="Meiryo" panose="020B0604030504040204" pitchFamily="34" charset="-128"/>
              </a:rPr>
              <a:t>（</a:t>
            </a:r>
            <a:r>
              <a:rPr lang="en-US" altLang="ja-JP" sz="1000" b="0" i="0" dirty="0">
                <a:solidFill>
                  <a:srgbClr val="333333"/>
                </a:solidFill>
                <a:effectLst/>
                <a:latin typeface="Meiryo" panose="020B0604030504040204" pitchFamily="34" charset="-128"/>
                <a:ea typeface="Meiryo" panose="020B0604030504040204" pitchFamily="34" charset="-128"/>
              </a:rPr>
              <a:t>mm</a:t>
            </a:r>
            <a:r>
              <a:rPr lang="ja-JP" altLang="en-US" sz="1000" b="0" i="0">
                <a:solidFill>
                  <a:srgbClr val="333333"/>
                </a:solidFill>
                <a:effectLst/>
                <a:latin typeface="Meiryo" panose="020B0604030504040204" pitchFamily="34" charset="-128"/>
                <a:ea typeface="Meiryo" panose="020B0604030504040204" pitchFamily="34" charset="-128"/>
              </a:rPr>
              <a:t>）</a:t>
            </a:r>
            <a:endParaRPr lang="en-US" altLang="ja-JP" sz="1000" b="0" i="0">
              <a:solidFill>
                <a:srgbClr val="333333"/>
              </a:solidFill>
              <a:effectLst/>
              <a:latin typeface="Meiryo" panose="020B0604030504040204" pitchFamily="34" charset="-128"/>
              <a:ea typeface="Meiryo" panose="020B0604030504040204" pitchFamily="34" charset="-128"/>
            </a:endParaRPr>
          </a:p>
          <a:p>
            <a:endParaRPr kumimoji="1" lang="en-US" altLang="ja-JP" sz="1000" dirty="0">
              <a:solidFill>
                <a:schemeClr val="tx1"/>
              </a:solidFill>
              <a:latin typeface="メイリオ" panose="020B0604030504040204" pitchFamily="50" charset="-128"/>
              <a:ea typeface="メイリオ" panose="020B0604030504040204" pitchFamily="50" charset="-128"/>
            </a:endParaRPr>
          </a:p>
          <a:p>
            <a:pPr algn="l"/>
            <a:endParaRPr lang="ja-JP" altLang="en-US" sz="1000" b="0" i="0">
              <a:solidFill>
                <a:srgbClr val="333333"/>
              </a:solidFill>
              <a:effectLst/>
              <a:latin typeface="Meiryo" panose="020B0604030504040204" pitchFamily="34" charset="-128"/>
              <a:ea typeface="Meiryo" panose="020B0604030504040204" pitchFamily="34" charset="-128"/>
            </a:endParaRPr>
          </a:p>
        </p:txBody>
      </p:sp>
      <p:sp>
        <p:nvSpPr>
          <p:cNvPr id="10" name="テキスト ボックス 9">
            <a:extLst>
              <a:ext uri="{FF2B5EF4-FFF2-40B4-BE49-F238E27FC236}">
                <a16:creationId xmlns:a16="http://schemas.microsoft.com/office/drawing/2014/main" id="{C3C3B70E-4FFF-B141-8B18-557D6A287CFD}"/>
              </a:ext>
            </a:extLst>
          </p:cNvPr>
          <p:cNvSpPr txBox="1"/>
          <p:nvPr/>
        </p:nvSpPr>
        <p:spPr>
          <a:xfrm>
            <a:off x="7296622" y="2463268"/>
            <a:ext cx="3384375" cy="246221"/>
          </a:xfrm>
          <a:prstGeom prst="rect">
            <a:avLst/>
          </a:prstGeom>
          <a:noFill/>
        </p:spPr>
        <p:txBody>
          <a:bodyPr wrap="square">
            <a:spAutoFit/>
          </a:bodyPr>
          <a:lstStyle/>
          <a:p>
            <a:r>
              <a:rPr lang="ja-JP" altLang="en-US" sz="1000" b="0" i="0">
                <a:solidFill>
                  <a:srgbClr val="333333"/>
                </a:solidFill>
                <a:effectLst/>
                <a:latin typeface="Meiryo" panose="020B0604030504040204" pitchFamily="34" charset="-128"/>
                <a:ea typeface="Meiryo" panose="020B0604030504040204" pitchFamily="34" charset="-128"/>
              </a:rPr>
              <a:t>ステンレス（</a:t>
            </a:r>
            <a:r>
              <a:rPr lang="en-US" altLang="ja-JP" sz="1000" b="0" i="0" dirty="0">
                <a:solidFill>
                  <a:srgbClr val="333333"/>
                </a:solidFill>
                <a:effectLst/>
                <a:latin typeface="Meiryo" panose="020B0604030504040204" pitchFamily="34" charset="-128"/>
                <a:ea typeface="Meiryo" panose="020B0604030504040204" pitchFamily="34" charset="-128"/>
              </a:rPr>
              <a:t>18-8</a:t>
            </a:r>
            <a:r>
              <a:rPr lang="ja-JP" altLang="en-US" sz="1000" b="0" i="0">
                <a:solidFill>
                  <a:srgbClr val="333333"/>
                </a:solidFill>
                <a:effectLst/>
                <a:latin typeface="Meiryo" panose="020B0604030504040204" pitchFamily="34" charset="-128"/>
                <a:ea typeface="Meiryo" panose="020B0604030504040204" pitchFamily="34" charset="-128"/>
              </a:rPr>
              <a:t>）、</a:t>
            </a:r>
            <a:r>
              <a:rPr lang="en-US" altLang="ja-JP" sz="1000" b="0" i="0" dirty="0">
                <a:solidFill>
                  <a:srgbClr val="333333"/>
                </a:solidFill>
                <a:effectLst/>
                <a:latin typeface="Meiryo" panose="020B0604030504040204" pitchFamily="34" charset="-128"/>
                <a:ea typeface="Meiryo" panose="020B0604030504040204" pitchFamily="34" charset="-128"/>
              </a:rPr>
              <a:t>PP</a:t>
            </a:r>
            <a:r>
              <a:rPr lang="ja-JP" altLang="en-US" sz="1000" b="0" i="0">
                <a:solidFill>
                  <a:srgbClr val="333333"/>
                </a:solidFill>
                <a:effectLst/>
                <a:latin typeface="Meiryo" panose="020B0604030504040204" pitchFamily="34" charset="-128"/>
                <a:ea typeface="Meiryo" panose="020B0604030504040204" pitchFamily="34" charset="-128"/>
              </a:rPr>
              <a:t>、</a:t>
            </a:r>
            <a:r>
              <a:rPr lang="en-US" altLang="ja-JP" sz="1000" b="0" i="0" dirty="0">
                <a:solidFill>
                  <a:srgbClr val="333333"/>
                </a:solidFill>
                <a:effectLst/>
                <a:latin typeface="Meiryo" panose="020B0604030504040204" pitchFamily="34" charset="-128"/>
                <a:ea typeface="Meiryo" panose="020B0604030504040204" pitchFamily="34" charset="-128"/>
              </a:rPr>
              <a:t>AS</a:t>
            </a:r>
            <a:r>
              <a:rPr lang="ja-JP" altLang="en-US" sz="1000" b="0" i="0">
                <a:solidFill>
                  <a:srgbClr val="333333"/>
                </a:solidFill>
                <a:effectLst/>
                <a:latin typeface="Meiryo" panose="020B0604030504040204" pitchFamily="34" charset="-128"/>
                <a:ea typeface="Meiryo" panose="020B0604030504040204" pitchFamily="34" charset="-128"/>
              </a:rPr>
              <a:t>　他</a:t>
            </a:r>
            <a:endParaRPr lang="ja-JP" altLang="en-US" sz="1000" dirty="0">
              <a:latin typeface="メイリオ" panose="020B0604030504040204" pitchFamily="50" charset="-128"/>
              <a:ea typeface="メイリオ" panose="020B0604030504040204" pitchFamily="50" charset="-128"/>
            </a:endParaRPr>
          </a:p>
        </p:txBody>
      </p:sp>
      <p:sp>
        <p:nvSpPr>
          <p:cNvPr id="14" name="テキスト ボックス 13">
            <a:extLst>
              <a:ext uri="{FF2B5EF4-FFF2-40B4-BE49-F238E27FC236}">
                <a16:creationId xmlns:a16="http://schemas.microsoft.com/office/drawing/2014/main" id="{4C1CE79F-7A8C-E943-C2CD-9B9D895545B4}"/>
              </a:ext>
            </a:extLst>
          </p:cNvPr>
          <p:cNvSpPr txBox="1"/>
          <p:nvPr/>
        </p:nvSpPr>
        <p:spPr>
          <a:xfrm>
            <a:off x="807815" y="5867041"/>
            <a:ext cx="4851363" cy="1015663"/>
          </a:xfrm>
          <a:prstGeom prst="rect">
            <a:avLst/>
          </a:prstGeom>
          <a:noFill/>
        </p:spPr>
        <p:txBody>
          <a:bodyPr wrap="square">
            <a:spAutoFit/>
          </a:bodyPr>
          <a:lstStyle/>
          <a:p>
            <a:r>
              <a:rPr lang="ja-JP" altLang="en-US" sz="1000" b="0" i="0">
                <a:solidFill>
                  <a:srgbClr val="333333"/>
                </a:solidFill>
                <a:effectLst/>
                <a:latin typeface="Meiryo" panose="020B0604030504040204" pitchFamily="34" charset="-128"/>
                <a:ea typeface="Meiryo" panose="020B0604030504040204" pitchFamily="34" charset="-128"/>
              </a:rPr>
              <a:t>人気のステンレスボトルを台紙でカスタム出来る仕様にいたしました。オリジナルデザインでグッとアピール力が高まります。フルカラー台紙を差し込めば、オリジナリティ溢れるステンレスボトルがすぐにお作りいただけます。アーティスト物販やキャラクターグッズとして。企業の商品を印刷して販促アイテムとしてもご利用いただけます。</a:t>
            </a:r>
            <a:br>
              <a:rPr lang="ja-JP" altLang="en-US" sz="1000"/>
            </a:br>
            <a:endParaRPr lang="en-US" altLang="ja-JP" sz="1000" dirty="0">
              <a:solidFill>
                <a:srgbClr val="333333"/>
              </a:solidFill>
              <a:latin typeface="Meiryo" panose="020B0604030504040204" pitchFamily="50" charset="-128"/>
              <a:ea typeface="Meiryo" panose="020B0604030504040204" pitchFamily="50" charset="-128"/>
            </a:endParaRPr>
          </a:p>
        </p:txBody>
      </p:sp>
      <p:pic>
        <p:nvPicPr>
          <p:cNvPr id="16" name="図 15">
            <a:extLst>
              <a:ext uri="{FF2B5EF4-FFF2-40B4-BE49-F238E27FC236}">
                <a16:creationId xmlns:a16="http://schemas.microsoft.com/office/drawing/2014/main" id="{12FBFBBD-E656-953B-2F22-35320D5E1A05}"/>
              </a:ext>
            </a:extLst>
          </p:cNvPr>
          <p:cNvPicPr>
            <a:picLocks noChangeAspect="1"/>
          </p:cNvPicPr>
          <p:nvPr/>
        </p:nvPicPr>
        <p:blipFill>
          <a:blip r:embed="rId3"/>
          <a:stretch>
            <a:fillRect/>
          </a:stretch>
        </p:blipFill>
        <p:spPr>
          <a:xfrm>
            <a:off x="4059142" y="839166"/>
            <a:ext cx="481080" cy="562054"/>
          </a:xfrm>
          <a:prstGeom prst="rect">
            <a:avLst/>
          </a:prstGeom>
        </p:spPr>
      </p:pic>
      <p:pic>
        <p:nvPicPr>
          <p:cNvPr id="17" name="図 16">
            <a:extLst>
              <a:ext uri="{FF2B5EF4-FFF2-40B4-BE49-F238E27FC236}">
                <a16:creationId xmlns:a16="http://schemas.microsoft.com/office/drawing/2014/main" id="{3F1F883D-7697-BBE0-3390-156397C0AF66}"/>
              </a:ext>
            </a:extLst>
          </p:cNvPr>
          <p:cNvPicPr>
            <a:picLocks noChangeAspect="1"/>
          </p:cNvPicPr>
          <p:nvPr/>
        </p:nvPicPr>
        <p:blipFill>
          <a:blip r:embed="rId4"/>
          <a:stretch>
            <a:fillRect/>
          </a:stretch>
        </p:blipFill>
        <p:spPr>
          <a:xfrm>
            <a:off x="3710201" y="3125304"/>
            <a:ext cx="541623" cy="235045"/>
          </a:xfrm>
          <a:prstGeom prst="rect">
            <a:avLst/>
          </a:prstGeom>
        </p:spPr>
      </p:pic>
      <p:pic>
        <p:nvPicPr>
          <p:cNvPr id="19" name="図 18">
            <a:extLst>
              <a:ext uri="{FF2B5EF4-FFF2-40B4-BE49-F238E27FC236}">
                <a16:creationId xmlns:a16="http://schemas.microsoft.com/office/drawing/2014/main" id="{684D5D22-F095-AAFD-0D28-3319C9C166FE}"/>
              </a:ext>
            </a:extLst>
          </p:cNvPr>
          <p:cNvPicPr>
            <a:picLocks noChangeAspect="1"/>
          </p:cNvPicPr>
          <p:nvPr/>
        </p:nvPicPr>
        <p:blipFill>
          <a:blip r:embed="rId4"/>
          <a:stretch>
            <a:fillRect/>
          </a:stretch>
        </p:blipFill>
        <p:spPr>
          <a:xfrm>
            <a:off x="3742864" y="1077331"/>
            <a:ext cx="577674" cy="250689"/>
          </a:xfrm>
          <a:prstGeom prst="rect">
            <a:avLst/>
          </a:prstGeom>
        </p:spPr>
      </p:pic>
      <p:pic>
        <p:nvPicPr>
          <p:cNvPr id="18" name="図 17">
            <a:extLst>
              <a:ext uri="{FF2B5EF4-FFF2-40B4-BE49-F238E27FC236}">
                <a16:creationId xmlns:a16="http://schemas.microsoft.com/office/drawing/2014/main" id="{C9F1403B-28D3-3EC1-CF7B-4EA22F09BC87}"/>
              </a:ext>
            </a:extLst>
          </p:cNvPr>
          <p:cNvPicPr>
            <a:picLocks noChangeAspect="1"/>
          </p:cNvPicPr>
          <p:nvPr/>
        </p:nvPicPr>
        <p:blipFill>
          <a:blip r:embed="rId5"/>
          <a:stretch>
            <a:fillRect/>
          </a:stretch>
        </p:blipFill>
        <p:spPr>
          <a:xfrm>
            <a:off x="3807432" y="3052433"/>
            <a:ext cx="1016380" cy="285857"/>
          </a:xfrm>
          <a:prstGeom prst="rect">
            <a:avLst/>
          </a:prstGeom>
        </p:spPr>
      </p:pic>
      <p:pic>
        <p:nvPicPr>
          <p:cNvPr id="21" name="図 20">
            <a:extLst>
              <a:ext uri="{FF2B5EF4-FFF2-40B4-BE49-F238E27FC236}">
                <a16:creationId xmlns:a16="http://schemas.microsoft.com/office/drawing/2014/main" id="{3F7AAAA4-EDBD-D246-4A49-6E8B7AC16916}"/>
              </a:ext>
            </a:extLst>
          </p:cNvPr>
          <p:cNvPicPr>
            <a:picLocks noChangeAspect="1"/>
          </p:cNvPicPr>
          <p:nvPr/>
        </p:nvPicPr>
        <p:blipFill>
          <a:blip r:embed="rId5"/>
          <a:stretch>
            <a:fillRect/>
          </a:stretch>
        </p:blipFill>
        <p:spPr>
          <a:xfrm>
            <a:off x="4097952" y="1136887"/>
            <a:ext cx="835715" cy="235045"/>
          </a:xfrm>
          <a:prstGeom prst="rect">
            <a:avLst/>
          </a:prstGeom>
        </p:spPr>
      </p:pic>
      <p:pic>
        <p:nvPicPr>
          <p:cNvPr id="20" name="図 19">
            <a:extLst>
              <a:ext uri="{FF2B5EF4-FFF2-40B4-BE49-F238E27FC236}">
                <a16:creationId xmlns:a16="http://schemas.microsoft.com/office/drawing/2014/main" id="{01B68D3F-6274-B1DC-9899-08E428675941}"/>
              </a:ext>
            </a:extLst>
          </p:cNvPr>
          <p:cNvPicPr>
            <a:picLocks noChangeAspect="1"/>
          </p:cNvPicPr>
          <p:nvPr/>
        </p:nvPicPr>
        <p:blipFill>
          <a:blip r:embed="rId6"/>
          <a:stretch>
            <a:fillRect/>
          </a:stretch>
        </p:blipFill>
        <p:spPr>
          <a:xfrm>
            <a:off x="3613468" y="914454"/>
            <a:ext cx="1016381" cy="350182"/>
          </a:xfrm>
          <a:prstGeom prst="rect">
            <a:avLst/>
          </a:prstGeom>
        </p:spPr>
      </p:pic>
      <p:pic>
        <p:nvPicPr>
          <p:cNvPr id="24" name="図 23">
            <a:extLst>
              <a:ext uri="{FF2B5EF4-FFF2-40B4-BE49-F238E27FC236}">
                <a16:creationId xmlns:a16="http://schemas.microsoft.com/office/drawing/2014/main" id="{A93EE3BD-B851-D3F7-4C3C-33800CE51FD7}"/>
              </a:ext>
            </a:extLst>
          </p:cNvPr>
          <p:cNvPicPr>
            <a:picLocks noChangeAspect="1"/>
          </p:cNvPicPr>
          <p:nvPr/>
        </p:nvPicPr>
        <p:blipFill>
          <a:blip r:embed="rId6"/>
          <a:stretch>
            <a:fillRect/>
          </a:stretch>
        </p:blipFill>
        <p:spPr>
          <a:xfrm>
            <a:off x="3778332" y="2961157"/>
            <a:ext cx="813187" cy="280174"/>
          </a:xfrm>
          <a:prstGeom prst="rect">
            <a:avLst/>
          </a:prstGeom>
        </p:spPr>
      </p:pic>
      <p:pic>
        <p:nvPicPr>
          <p:cNvPr id="26" name="図 25">
            <a:extLst>
              <a:ext uri="{FF2B5EF4-FFF2-40B4-BE49-F238E27FC236}">
                <a16:creationId xmlns:a16="http://schemas.microsoft.com/office/drawing/2014/main" id="{DBCD66AD-6D93-500D-F844-EAA8225AA443}"/>
              </a:ext>
            </a:extLst>
          </p:cNvPr>
          <p:cNvPicPr>
            <a:picLocks noChangeAspect="1"/>
          </p:cNvPicPr>
          <p:nvPr/>
        </p:nvPicPr>
        <p:blipFill>
          <a:blip r:embed="rId7"/>
          <a:stretch>
            <a:fillRect/>
          </a:stretch>
        </p:blipFill>
        <p:spPr>
          <a:xfrm>
            <a:off x="3421748" y="3036616"/>
            <a:ext cx="239837" cy="408472"/>
          </a:xfrm>
          <a:prstGeom prst="rect">
            <a:avLst/>
          </a:prstGeom>
        </p:spPr>
      </p:pic>
      <p:pic>
        <p:nvPicPr>
          <p:cNvPr id="28" name="図 27">
            <a:extLst>
              <a:ext uri="{FF2B5EF4-FFF2-40B4-BE49-F238E27FC236}">
                <a16:creationId xmlns:a16="http://schemas.microsoft.com/office/drawing/2014/main" id="{8450B1BC-9402-EDC1-DCD9-22863DA28041}"/>
              </a:ext>
            </a:extLst>
          </p:cNvPr>
          <p:cNvPicPr>
            <a:picLocks noChangeAspect="1"/>
          </p:cNvPicPr>
          <p:nvPr/>
        </p:nvPicPr>
        <p:blipFill>
          <a:blip r:embed="rId7"/>
          <a:stretch>
            <a:fillRect/>
          </a:stretch>
        </p:blipFill>
        <p:spPr>
          <a:xfrm>
            <a:off x="4840614" y="2944818"/>
            <a:ext cx="319370" cy="543927"/>
          </a:xfrm>
          <a:prstGeom prst="rect">
            <a:avLst/>
          </a:prstGeom>
        </p:spPr>
      </p:pic>
      <p:pic>
        <p:nvPicPr>
          <p:cNvPr id="22" name="図 21">
            <a:extLst>
              <a:ext uri="{FF2B5EF4-FFF2-40B4-BE49-F238E27FC236}">
                <a16:creationId xmlns:a16="http://schemas.microsoft.com/office/drawing/2014/main" id="{EE397D5B-8877-8014-B368-D907246DA264}"/>
              </a:ext>
            </a:extLst>
          </p:cNvPr>
          <p:cNvPicPr>
            <a:picLocks noChangeAspect="1"/>
          </p:cNvPicPr>
          <p:nvPr/>
        </p:nvPicPr>
        <p:blipFill>
          <a:blip r:embed="rId8"/>
          <a:stretch>
            <a:fillRect/>
          </a:stretch>
        </p:blipFill>
        <p:spPr>
          <a:xfrm>
            <a:off x="4260485" y="921065"/>
            <a:ext cx="601280" cy="294376"/>
          </a:xfrm>
          <a:prstGeom prst="rect">
            <a:avLst/>
          </a:prstGeom>
        </p:spPr>
      </p:pic>
      <p:pic>
        <p:nvPicPr>
          <p:cNvPr id="12" name="図 11">
            <a:extLst>
              <a:ext uri="{FF2B5EF4-FFF2-40B4-BE49-F238E27FC236}">
                <a16:creationId xmlns:a16="http://schemas.microsoft.com/office/drawing/2014/main" id="{ECCD26AD-1A88-7393-EC6C-D208D4A7C5D4}"/>
              </a:ext>
            </a:extLst>
          </p:cNvPr>
          <p:cNvPicPr>
            <a:picLocks noChangeAspect="1"/>
          </p:cNvPicPr>
          <p:nvPr/>
        </p:nvPicPr>
        <p:blipFill>
          <a:blip r:embed="rId9"/>
          <a:stretch>
            <a:fillRect/>
          </a:stretch>
        </p:blipFill>
        <p:spPr>
          <a:xfrm>
            <a:off x="3908189" y="2353731"/>
            <a:ext cx="486097" cy="334192"/>
          </a:xfrm>
          <a:prstGeom prst="rect">
            <a:avLst/>
          </a:prstGeom>
        </p:spPr>
      </p:pic>
      <p:pic>
        <p:nvPicPr>
          <p:cNvPr id="27" name="図 26">
            <a:extLst>
              <a:ext uri="{FF2B5EF4-FFF2-40B4-BE49-F238E27FC236}">
                <a16:creationId xmlns:a16="http://schemas.microsoft.com/office/drawing/2014/main" id="{623E4332-6BDE-09C3-600D-155E45001312}"/>
              </a:ext>
            </a:extLst>
          </p:cNvPr>
          <p:cNvPicPr>
            <a:picLocks noChangeAspect="1"/>
          </p:cNvPicPr>
          <p:nvPr/>
        </p:nvPicPr>
        <p:blipFill>
          <a:blip r:embed="rId10"/>
          <a:stretch>
            <a:fillRect/>
          </a:stretch>
        </p:blipFill>
        <p:spPr>
          <a:xfrm>
            <a:off x="3597810" y="839165"/>
            <a:ext cx="541623" cy="415244"/>
          </a:xfrm>
          <a:prstGeom prst="rect">
            <a:avLst/>
          </a:prstGeom>
        </p:spPr>
      </p:pic>
      <p:pic>
        <p:nvPicPr>
          <p:cNvPr id="15" name="図 14">
            <a:extLst>
              <a:ext uri="{FF2B5EF4-FFF2-40B4-BE49-F238E27FC236}">
                <a16:creationId xmlns:a16="http://schemas.microsoft.com/office/drawing/2014/main" id="{164FECD2-CD97-E05D-B555-6818778F8E0D}"/>
              </a:ext>
            </a:extLst>
          </p:cNvPr>
          <p:cNvPicPr>
            <a:picLocks noChangeAspect="1"/>
          </p:cNvPicPr>
          <p:nvPr/>
        </p:nvPicPr>
        <p:blipFill>
          <a:blip r:embed="rId11"/>
          <a:stretch>
            <a:fillRect/>
          </a:stretch>
        </p:blipFill>
        <p:spPr>
          <a:xfrm>
            <a:off x="3636313" y="2363174"/>
            <a:ext cx="949373" cy="391295"/>
          </a:xfrm>
          <a:prstGeom prst="rect">
            <a:avLst/>
          </a:prstGeom>
        </p:spPr>
      </p:pic>
      <p:pic>
        <p:nvPicPr>
          <p:cNvPr id="5" name="図 4">
            <a:extLst>
              <a:ext uri="{FF2B5EF4-FFF2-40B4-BE49-F238E27FC236}">
                <a16:creationId xmlns:a16="http://schemas.microsoft.com/office/drawing/2014/main" id="{46C2CD79-B162-8227-B52B-0F4349E097AA}"/>
              </a:ext>
            </a:extLst>
          </p:cNvPr>
          <p:cNvPicPr>
            <a:picLocks noChangeAspect="1"/>
          </p:cNvPicPr>
          <p:nvPr/>
        </p:nvPicPr>
        <p:blipFill>
          <a:blip r:embed="rId12"/>
          <a:srcRect/>
          <a:stretch/>
        </p:blipFill>
        <p:spPr>
          <a:xfrm>
            <a:off x="933841" y="1017493"/>
            <a:ext cx="4508096" cy="4508096"/>
          </a:xfrm>
          <a:prstGeom prst="rect">
            <a:avLst/>
          </a:prstGeom>
        </p:spPr>
      </p:pic>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18436</TotalTime>
  <Words>214</Words>
  <Application>Microsoft Macintosh PowerPoint</Application>
  <PresentationFormat>ユーザー設定</PresentationFormat>
  <Paragraphs>35</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597</cp:revision>
  <cp:lastPrinted>2021-10-13T13:51:27Z</cp:lastPrinted>
  <dcterms:created xsi:type="dcterms:W3CDTF">2013-12-25T09:34:24Z</dcterms:created>
  <dcterms:modified xsi:type="dcterms:W3CDTF">2024-09-18T02:10:19Z</dcterms:modified>
</cp:coreProperties>
</file>