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140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折りたたみハンドルステンレスマグ</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φ75×90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W30×H30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553998"/>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秋冬のアウトドアに最適なハンドルが折りたためるステンレス製のマグです。バッグに付けて持ち運びも、折りたたんだ形でバッグに収納するのもお好みでご利用いただけます。ワンポイントの印刷が映えるデザイン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18373</TotalTime>
  <Words>173</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586</cp:revision>
  <cp:lastPrinted>2021-10-13T13:51:27Z</cp:lastPrinted>
  <dcterms:created xsi:type="dcterms:W3CDTF">2013-12-25T09:34:24Z</dcterms:created>
  <dcterms:modified xsi:type="dcterms:W3CDTF">2024-09-20T08:23:06Z</dcterms:modified>
</cp:coreProperties>
</file>