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サーモステンレスマグ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φ97×96 </a:t>
            </a:r>
            <a:r>
              <a:rPr lang="ja-JP" altLang="el-GR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シルク・レーザー印刷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W190×H50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レーザー印刷範囲：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W50×H50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algn="l"/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18-8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633631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アウトドアスタイルを気軽に楽しむ機能的サーモマグ。フタ付のマグは中の飲み物の温度が変化しづらく、ほこりが入るのを防ぐため、屋外でも、屋内でも使えるアイテムです。サーモタイプなのでホットでもコールドでも飲み物の温度を長時間キープ。長く使えて御礼品や販売グッズにも喜ばれるアイテム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29324" y="1012976"/>
            <a:ext cx="4517131" cy="4517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18377</TotalTime>
  <Words>208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590</cp:revision>
  <cp:lastPrinted>2021-10-13T13:51:27Z</cp:lastPrinted>
  <dcterms:created xsi:type="dcterms:W3CDTF">2013-12-25T09:34:24Z</dcterms:created>
  <dcterms:modified xsi:type="dcterms:W3CDTF">2024-09-20T08:48:29Z</dcterms:modified>
</cp:coreProperties>
</file>