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バンブーマグカップ</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φ77×77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W166×H55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アウトドアアイテムとして人気が出たバンブーシリーズに待望のマグカップデザインが登場！</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軽くて割れにくいエコ素材は、アウトドアだけに留まらずデイリーユースにも優れていることから、今後さらに広まりを見せていくことでしょう。</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本体のマットな質感と、落ち着いた色合いでこだわりのプリント映えもばっちり。</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小ぶりで可愛らしくもオリジナル性に富んだグッズとしてぜひご検討下さい。</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208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593</cp:revision>
  <cp:lastPrinted>2021-10-13T13:51:27Z</cp:lastPrinted>
  <dcterms:created xsi:type="dcterms:W3CDTF">2013-12-25T09:34:24Z</dcterms:created>
  <dcterms:modified xsi:type="dcterms:W3CDTF">2024-09-20T08:53:30Z</dcterms:modified>
</cp:coreProperties>
</file>