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36D67-BD68-48A2-9CE5-B682049D34C6}" v="27" dt="2024-11-05T05:59:48.151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C6F255-45DB-40E7-BB61-3BBA397F897F}" v="21" dt="2024-11-05T05:56:12.85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0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9336D67-BD68-48A2-9CE5-B682049D34C6}"/>
    <pc:docChg chg="custSel modSld">
      <pc:chgData name="瑛莉菜 羽田" userId="64c7e7a027abc1d1" providerId="LiveId" clId="{09336D67-BD68-48A2-9CE5-B682049D34C6}" dt="2024-11-05T06:03:13.797" v="13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D6C6F255-45DB-40E7-BB61-3BBA397F897F}"/>
    <pc:docChg chg="custSel modSld">
      <pc:chgData name="瑛莉菜 羽田" userId="64c7e7a027abc1d1" providerId="LiveId" clId="{D6C6F255-45DB-40E7-BB61-3BBA397F897F}" dt="2024-11-05T05:57:08.153" v="91" actId="1076"/>
      <pc:docMkLst>
        <pc:docMk/>
      </pc:docMkLst>
      <pc:sldChg chg="addSp delSp modSp mod">
        <pc:chgData name="瑛莉菜 羽田" userId="64c7e7a027abc1d1" providerId="LiveId" clId="{D6C6F255-45DB-40E7-BB61-3BBA397F897F}" dt="2024-11-05T05:57:08.153" v="91" actId="1076"/>
        <pc:sldMkLst>
          <pc:docMk/>
          <pc:sldMk cId="4010063240" sldId="375"/>
        </pc:sldMkLst>
        <pc:spChg chg="mod">
          <ac:chgData name="瑛莉菜 羽田" userId="64c7e7a027abc1d1" providerId="LiveId" clId="{D6C6F255-45DB-40E7-BB61-3BBA397F897F}" dt="2024-11-05T05:56:22.078" v="80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6C6F255-45DB-40E7-BB61-3BBA397F897F}" dt="2024-11-05T05:55:16.77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6C6F255-45DB-40E7-BB61-3BBA397F897F}" dt="2024-11-05T05:55:27.880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6C6F255-45DB-40E7-BB61-3BBA397F897F}" dt="2024-11-05T05:56:32.798" v="81" actId="478"/>
          <ac:picMkLst>
            <pc:docMk/>
            <pc:sldMk cId="4010063240" sldId="375"/>
            <ac:picMk id="5" creationId="{BF950668-41BE-94FF-27A0-AF20DDC83C54}"/>
          </ac:picMkLst>
        </pc:picChg>
        <pc:picChg chg="add mod">
          <ac:chgData name="瑛莉菜 羽田" userId="64c7e7a027abc1d1" providerId="LiveId" clId="{D6C6F255-45DB-40E7-BB61-3BBA397F897F}" dt="2024-11-05T05:56:48.596" v="86" actId="14100"/>
          <ac:picMkLst>
            <pc:docMk/>
            <pc:sldMk cId="4010063240" sldId="375"/>
            <ac:picMk id="6" creationId="{3C52763E-64D0-11DB-14FC-1730F0C3CA56}"/>
          </ac:picMkLst>
        </pc:picChg>
        <pc:picChg chg="del">
          <ac:chgData name="瑛莉菜 羽田" userId="64c7e7a027abc1d1" providerId="LiveId" clId="{D6C6F255-45DB-40E7-BB61-3BBA397F897F}" dt="2024-11-05T05:56:33.442" v="82" actId="478"/>
          <ac:picMkLst>
            <pc:docMk/>
            <pc:sldMk cId="4010063240" sldId="375"/>
            <ac:picMk id="8" creationId="{2C5E63CD-A377-0F8D-BD5A-6EB74F374BE6}"/>
          </ac:picMkLst>
        </pc:picChg>
        <pc:picChg chg="add mod">
          <ac:chgData name="瑛莉菜 羽田" userId="64c7e7a027abc1d1" providerId="LiveId" clId="{D6C6F255-45DB-40E7-BB61-3BBA397F897F}" dt="2024-11-05T05:57:08.153" v="91" actId="1076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A598AF27-5F5E-42C2-854B-76A0F5019581}"/>
    <pc:docChg chg="custSel modSld">
      <pc:chgData name="瑛莉菜 羽田" userId="64c7e7a027abc1d1" providerId="LiveId" clId="{A598AF27-5F5E-42C2-854B-76A0F5019581}" dt="2024-11-05T06:11:06.983" v="3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87602A2-DE57-45D5-AACB-055EB2EDB137}"/>
    <pc:docChg chg="custSel modSld">
      <pc:chgData name="瑛莉菜 羽田" userId="64c7e7a027abc1d1" providerId="LiveId" clId="{187602A2-DE57-45D5-AACB-055EB2EDB137}" dt="2024-11-05T06:13:51.685" v="1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AB0F6CD-BF25-4B56-844A-4EDF09ABF8C3}"/>
    <pc:docChg chg="custSel modSld">
      <pc:chgData name="瑛莉菜 羽田" userId="64c7e7a027abc1d1" providerId="LiveId" clId="{EAB0F6CD-BF25-4B56-844A-4EDF09ABF8C3}" dt="2024-11-05T06:17:56.122" v="20" actId="14100"/>
      <pc:docMkLst>
        <pc:docMk/>
      </pc:docMkLst>
      <pc:sldChg chg="addSp delSp modSp mod">
        <pc:chgData name="瑛莉菜 羽田" userId="64c7e7a027abc1d1" providerId="LiveId" clId="{EAB0F6CD-BF25-4B56-844A-4EDF09ABF8C3}" dt="2024-11-05T06:17:56.122" v="20" actId="14100"/>
        <pc:sldMkLst>
          <pc:docMk/>
          <pc:sldMk cId="4010063240" sldId="375"/>
        </pc:sldMkLst>
        <pc:spChg chg="mod">
          <ac:chgData name="瑛莉菜 羽田" userId="64c7e7a027abc1d1" providerId="LiveId" clId="{EAB0F6CD-BF25-4B56-844A-4EDF09ABF8C3}" dt="2024-11-05T06:17:15.081" v="11"/>
          <ac:spMkLst>
            <pc:docMk/>
            <pc:sldMk cId="4010063240" sldId="375"/>
            <ac:spMk id="4" creationId="{4089F0E4-8EB1-65F8-1F8E-DFAE3A950B63}"/>
          </ac:spMkLst>
        </pc:spChg>
        <pc:picChg chg="add mod">
          <ac:chgData name="瑛莉菜 羽田" userId="64c7e7a027abc1d1" providerId="LiveId" clId="{EAB0F6CD-BF25-4B56-844A-4EDF09ABF8C3}" dt="2024-11-05T06:17:41.299" v="16" actId="1076"/>
          <ac:picMkLst>
            <pc:docMk/>
            <pc:sldMk cId="4010063240" sldId="375"/>
            <ac:picMk id="5" creationId="{B5DC81EE-3B83-E9EB-B580-3B8549202E5E}"/>
          </ac:picMkLst>
        </pc:picChg>
        <pc:picChg chg="del">
          <ac:chgData name="瑛莉菜 羽田" userId="64c7e7a027abc1d1" providerId="LiveId" clId="{EAB0F6CD-BF25-4B56-844A-4EDF09ABF8C3}" dt="2024-11-05T06:17:26.961" v="12" actId="478"/>
          <ac:picMkLst>
            <pc:docMk/>
            <pc:sldMk cId="4010063240" sldId="375"/>
            <ac:picMk id="6" creationId="{65C7850E-9C6B-133A-5257-A149E8192788}"/>
          </ac:picMkLst>
        </pc:picChg>
        <pc:picChg chg="add mod">
          <ac:chgData name="瑛莉菜 羽田" userId="64c7e7a027abc1d1" providerId="LiveId" clId="{EAB0F6CD-BF25-4B56-844A-4EDF09ABF8C3}" dt="2024-11-05T06:17:56.122" v="20" actId="14100"/>
          <ac:picMkLst>
            <pc:docMk/>
            <pc:sldMk cId="4010063240" sldId="375"/>
            <ac:picMk id="8" creationId="{A5D13981-4864-D376-EA64-E962A64EE176}"/>
          </ac:picMkLst>
        </pc:picChg>
        <pc:picChg chg="del">
          <ac:chgData name="瑛莉菜 羽田" userId="64c7e7a027abc1d1" providerId="LiveId" clId="{EAB0F6CD-BF25-4B56-844A-4EDF09ABF8C3}" dt="2024-11-05T06:17:27.497" v="13" actId="478"/>
          <ac:picMkLst>
            <pc:docMk/>
            <pc:sldMk cId="4010063240" sldId="375"/>
            <ac:picMk id="9" creationId="{A5F4E638-CEB6-C9E3-E776-E51B0B88DDFF}"/>
          </ac:picMkLst>
        </pc:picChg>
      </pc:sldChg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5B5D12F-A83C-487F-B17C-EECFCE48FCBC}"/>
    <pc:docChg chg="custSel modSld">
      <pc:chgData name="瑛莉菜 羽田" userId="64c7e7a027abc1d1" providerId="LiveId" clId="{05B5D12F-A83C-487F-B17C-EECFCE48FCBC}" dt="2024-11-05T06:16:21.056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レザースタイルマルチケース（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H180×W148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PU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91801" y="590786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大きく開いて収納できる合皮素材のマルチケースです。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単色印刷からフルカラー印刷まで対応可能ですので、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お好きなデザインでグッズをおつくり頂くことが可能です。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53507" y="6529284"/>
            <a:ext cx="46242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W130×H98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W130×H98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素押し・箔押し印刷範囲：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D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DC81EE-3B83-E9EB-B580-3B8549202E5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38016" y="874943"/>
            <a:ext cx="2698341" cy="271796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5D13981-4864-D376-EA64-E962A64EE17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73299" y="2201976"/>
            <a:ext cx="2230029" cy="235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20076</TotalTime>
  <Words>205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2024-11-05T06:17:56Z</dcterms:modified>
</cp:coreProperties>
</file>