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ステンレスサーモタンブラー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550ml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φ89×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W194×H117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真空二層構造で保冷保温機能があるため、長時間適温で飲み物を楽しむことができます。コンビニなどのテイクアウトカップに対応しており、ドリンクホルダーとしてもお使いいただけます。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錆びにくく匂いもつきにくいステンレスの素材を使用しており、使い勝手が良いのも魅力の一つです。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ワンポイント印刷からほぼ全面単色印刷に対応しており、オリジナル性の高いグッズをお作りになれます。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アーティストの物販から購入特典まで幅広くご提案していただけます。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18404</TotalTime>
  <Words>231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630</cp:revision>
  <cp:lastPrinted>2021-10-13T13:51:27Z</cp:lastPrinted>
  <dcterms:created xsi:type="dcterms:W3CDTF">2013-12-25T09:34:24Z</dcterms:created>
  <dcterms:modified xsi:type="dcterms:W3CDTF">2024-09-24T05:53:59Z</dcterms:modified>
</cp:coreProperties>
</file>