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フルメタリックサーモボトル</a:t>
            </a:r>
            <a:r>
              <a:rPr lang="en-US" altLang="ja-JP" sz="1600" b="1" i="0" dirty="0">
                <a:solidFill>
                  <a:srgbClr val="333333"/>
                </a:solidFill>
                <a:effectLst/>
                <a:latin typeface="Meiryo" panose="020B0604030504040204" pitchFamily="34" charset="-128"/>
                <a:ea typeface="Meiryo" panose="020B0604030504040204" pitchFamily="34" charset="-128"/>
              </a:rPr>
              <a:t>370ml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φ62×</a:t>
            </a:r>
            <a:r>
              <a:rPr lang="en-US" altLang="ja-JP" sz="1000" b="0" i="0" dirty="0">
                <a:solidFill>
                  <a:srgbClr val="333333"/>
                </a:solidFill>
                <a:effectLst/>
                <a:latin typeface="Meiryo" panose="020B0604030504040204" pitchFamily="34" charset="-128"/>
                <a:ea typeface="Meiryo" panose="020B0604030504040204" pitchFamily="34" charset="-128"/>
              </a:rPr>
              <a:t>H222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W184×H164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真空二重構造で、温度をしっかりキープできるステンレスボトル！</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寸法はリニューアル前とほぼ変わらず、作成方法の変更により容量がアップしております。 飲み口カバーがついており、直飲みタイプに比べて口当たりが優しくなっています。 分解も簡単なので洗い物も楽に行うことができます。 ネイビーの本体色がよりメタリックになり、ブラックのようにラメがよりはっきりと見えるようになりました。 より高級感、特別感を演出することができます。 その他はディープレッド、ディープブラック、パールホワイトの</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 アーティスト物販からカフェや雑貨店での販売品としても。企業の記念品ノベルティとしても幅広いご用途でご利用いただけます。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269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638</cp:revision>
  <cp:lastPrinted>2021-10-13T13:51:27Z</cp:lastPrinted>
  <dcterms:created xsi:type="dcterms:W3CDTF">2013-12-25T09:34:24Z</dcterms:created>
  <dcterms:modified xsi:type="dcterms:W3CDTF">2024-09-18T04:58:52Z</dcterms:modified>
</cp:coreProperties>
</file>