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フタ付サーモタンブラー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Φ84×88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W212×H55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クールなビジュアルが魅力の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シリーズの蓋付きタンブラーです。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ホコリよけのフタが付属していますので、保温・保冷効果キープしたままホコリなどのゴミが入るのを防いでくれます。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特徴的なザラットした手触りは濡れた手で持ってもすべりにくく、しっかりとホールドできる安心感があります。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印刷面も広々としているので、ワンポイント入れるもよし、ぐるりと大胆なプリントを施すもよし。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アウトドア関連や、アパレルブランドのノベルティなど幅広く活躍するアイテムです。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18411</TotalTime>
  <Words>239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649</cp:revision>
  <cp:lastPrinted>2021-10-13T13:51:27Z</cp:lastPrinted>
  <dcterms:created xsi:type="dcterms:W3CDTF">2013-12-25T09:34:24Z</dcterms:created>
  <dcterms:modified xsi:type="dcterms:W3CDTF">2024-09-24T07:17:30Z</dcterms:modified>
</cp:coreProperties>
</file>