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ワンタッチサーモボトル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Φ68×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W203×H153(mm)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18‐8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クールなビジュアルが魅力の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シリーズのワンタッチボトルです。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ステンレス真空二層構造で保冷・保温効果が高く、機能面もとても優秀でつい買いやすいです。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特徴的なザラットした手触りは濡れた手で持ってもすべりにくく、しっかりとホールドできる安心感があります。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印刷面も広々としているので、ワンポイント入れるもよし、ぐるりと大胆なプリントを施すもよし。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スポーツ＆アウトドア関連や、車関連などのジャンルの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などにも効果的です。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18474</TotalTime>
  <Words>237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640</cp:revision>
  <cp:lastPrinted>2021-10-13T13:51:27Z</cp:lastPrinted>
  <dcterms:created xsi:type="dcterms:W3CDTF">2013-12-25T09:34:24Z</dcterms:created>
  <dcterms:modified xsi:type="dcterms:W3CDTF">2024-09-18T05:01:13Z</dcterms:modified>
</cp:coreProperties>
</file>