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木目調キャップスリムクリアボトル </a:t>
            </a:r>
            <a:r>
              <a:rPr lang="en-US" altLang="ja-JP" sz="1600" b="1" i="0" dirty="0">
                <a:solidFill>
                  <a:srgbClr val="333333"/>
                </a:solidFill>
                <a:effectLst/>
                <a:latin typeface="Meiryo" panose="020B0604030504040204" pitchFamily="34" charset="-128"/>
                <a:ea typeface="Meiryo" panose="020B0604030504040204" pitchFamily="34" charset="-128"/>
              </a:rPr>
              <a:t>500ml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φ64×190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W190×H140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PET</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、シリコーンゴム</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木目デザインでナチュラルな印象を与える、邪魔にならないスリム型のクリアボトルです。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出勤や登校時、お散歩時になどのちょっとしたおでかけに便利な飲みきりサイズになっております。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フタ部分は木目調のナチュラル、ブラウン、ホワイトの</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色展開となっており、大人っぽさを演出します。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ボトル全面に印刷が可能ですので、ノベルティはもちろん、ライブやイベントのグッズなどの販促品にもおすすめです。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223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641</cp:revision>
  <cp:lastPrinted>2021-10-13T13:51:27Z</cp:lastPrinted>
  <dcterms:created xsi:type="dcterms:W3CDTF">2013-12-25T09:34:24Z</dcterms:created>
  <dcterms:modified xsi:type="dcterms:W3CDTF">2024-09-18T05:02:43Z</dcterms:modified>
</cp:coreProperties>
</file>