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37F76DC-A818-4C9F-ABC9-82803FE0407D}" v="1" dt="2024-09-09T07:47:51.181"/>
    <p1510:client id="{94F91E24-9C81-41AC-8DAC-69F7E45EEE92}" v="2" dt="2024-09-09T08:28:13.439"/>
    <p1510:client id="{AD9D6537-3635-43A0-841E-500BECF0B1EC}" v="15" dt="2024-09-09T08:08:00.886"/>
    <p1510:client id="{B3764A99-6AA9-443B-A876-153ED3A62D34}" v="2" dt="2024-09-09T09:03:51.615"/>
    <p1510:client id="{C4FF468D-4D78-46C5-B714-B55AC0D05585}" v="4" dt="2024-09-09T08:11:25.300"/>
    <p1510:client id="{D8239F4C-D006-4AC7-8D98-B7359FB53CC6}" v="2" dt="2024-09-10T02:20:36.451"/>
    <p1510:client id="{DD5A2BC6-49D1-433C-A87F-ADC0EA6664C5}" v="2" dt="2024-09-10T07:03:19.6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sldChg chg="addSp delSp modSp mod">
        <pc:chgData name="瑛莉菜 羽田" userId="64c7e7a027abc1d1" providerId="LiveId" clId="{BAAA13A9-4EFA-4D92-93B8-168DEB33A968}" dt="2024-09-10T06:28:09.439" v="69" actId="1076"/>
        <pc:sldMkLst>
          <pc:docMk/>
          <pc:sldMk cId="4010063240" sldId="375"/>
        </pc:sldMkLst>
        <pc:spChg chg="mod">
          <ac:chgData name="瑛莉菜 羽田" userId="64c7e7a027abc1d1" providerId="LiveId" clId="{BAAA13A9-4EFA-4D92-93B8-168DEB33A968}" dt="2024-09-10T06:25:13.944" v="39" actId="20577"/>
          <ac:spMkLst>
            <pc:docMk/>
            <pc:sldMk cId="4010063240" sldId="375"/>
            <ac:spMk id="2" creationId="{9C6C646A-4932-0ED0-0A88-228322997931}"/>
          </ac:spMkLst>
        </pc:spChg>
        <pc:spChg chg="mod">
          <ac:chgData name="瑛莉菜 羽田" userId="64c7e7a027abc1d1" providerId="LiveId" clId="{BAAA13A9-4EFA-4D92-93B8-168DEB33A968}" dt="2024-09-10T06:24:52.342" v="13"/>
          <ac:spMkLst>
            <pc:docMk/>
            <pc:sldMk cId="4010063240" sldId="375"/>
            <ac:spMk id="10" creationId="{C3C3B70E-4FFF-B141-8B18-557D6A287CFD}"/>
          </ac:spMkLst>
        </pc:spChg>
        <pc:spChg chg="mod">
          <ac:chgData name="瑛莉菜 羽田" userId="64c7e7a027abc1d1" providerId="LiveId" clId="{BAAA13A9-4EFA-4D92-93B8-168DEB33A968}" dt="2024-09-10T06:25:39.993" v="43" actId="20577"/>
          <ac:spMkLst>
            <pc:docMk/>
            <pc:sldMk cId="4010063240" sldId="375"/>
            <ac:spMk id="14" creationId="{4C1CE79F-7A8C-E943-C2CD-9B9D895545B4}"/>
          </ac:spMkLst>
        </pc:spChg>
        <pc:spChg chg="mod">
          <ac:chgData name="瑛莉菜 羽田" userId="64c7e7a027abc1d1" providerId="LiveId" clId="{BAAA13A9-4EFA-4D92-93B8-168DEB33A968}" dt="2024-09-10T06:24:29.520" v="11" actId="20577"/>
          <ac:spMkLst>
            <pc:docMk/>
            <pc:sldMk cId="4010063240" sldId="375"/>
            <ac:spMk id="23" creationId="{00000000-0000-0000-0000-000000000000}"/>
          </ac:spMkLst>
        </pc:spChg>
        <pc:spChg chg="mod">
          <ac:chgData name="瑛莉菜 羽田" userId="64c7e7a027abc1d1" providerId="LiveId" clId="{BAAA13A9-4EFA-4D92-93B8-168DEB33A968}" dt="2024-09-10T06:24:40.048" v="12"/>
          <ac:spMkLst>
            <pc:docMk/>
            <pc:sldMk cId="4010063240" sldId="375"/>
            <ac:spMk id="65" creationId="{00000000-0000-0000-0000-000000000000}"/>
          </ac:spMkLst>
        </pc:spChg>
        <pc:picChg chg="add mod">
          <ac:chgData name="瑛莉菜 羽田" userId="64c7e7a027abc1d1" providerId="LiveId" clId="{BAAA13A9-4EFA-4D92-93B8-168DEB33A968}" dt="2024-09-10T06:26:26.438" v="49" actId="1076"/>
          <ac:picMkLst>
            <pc:docMk/>
            <pc:sldMk cId="4010063240" sldId="375"/>
            <ac:picMk id="5" creationId="{08C14689-1AD4-6415-7FB2-2B8ED586CFDF}"/>
          </ac:picMkLst>
        </pc:picChg>
        <pc:picChg chg="del">
          <ac:chgData name="瑛莉菜 羽田" userId="64c7e7a027abc1d1" providerId="LiveId" clId="{BAAA13A9-4EFA-4D92-93B8-168DEB33A968}" dt="2024-09-10T06:25:44.166" v="44" actId="478"/>
          <ac:picMkLst>
            <pc:docMk/>
            <pc:sldMk cId="4010063240" sldId="375"/>
            <ac:picMk id="6" creationId="{95C0B06E-FE59-D97D-3AD5-93173370527C}"/>
          </ac:picMkLst>
        </pc:picChg>
        <pc:picChg chg="del">
          <ac:chgData name="瑛莉菜 羽田" userId="64c7e7a027abc1d1" providerId="LiveId" clId="{BAAA13A9-4EFA-4D92-93B8-168DEB33A968}" dt="2024-09-10T06:25:45.146" v="46" actId="478"/>
          <ac:picMkLst>
            <pc:docMk/>
            <pc:sldMk cId="4010063240" sldId="375"/>
            <ac:picMk id="8" creationId="{4B059278-4C51-B9FD-9D51-B4482E115CE3}"/>
          </ac:picMkLst>
        </pc:picChg>
        <pc:picChg chg="add mod">
          <ac:chgData name="瑛莉菜 羽田" userId="64c7e7a027abc1d1" providerId="LiveId" clId="{BAAA13A9-4EFA-4D92-93B8-168DEB33A968}" dt="2024-09-10T06:26:56.127" v="54" actId="1076"/>
          <ac:picMkLst>
            <pc:docMk/>
            <pc:sldMk cId="4010063240" sldId="375"/>
            <ac:picMk id="9" creationId="{2AFB53EF-6F4B-0025-3FED-E82F33110BE1}"/>
          </ac:picMkLst>
        </pc:picChg>
        <pc:picChg chg="add mod">
          <ac:chgData name="瑛莉菜 羽田" userId="64c7e7a027abc1d1" providerId="LiveId" clId="{BAAA13A9-4EFA-4D92-93B8-168DEB33A968}" dt="2024-09-10T06:27:17.081" v="59" actId="1076"/>
          <ac:picMkLst>
            <pc:docMk/>
            <pc:sldMk cId="4010063240" sldId="375"/>
            <ac:picMk id="13" creationId="{3FA767AF-A7DA-668B-C56D-368BB1CA019E}"/>
          </ac:picMkLst>
        </pc:picChg>
        <pc:picChg chg="del">
          <ac:chgData name="瑛莉菜 羽田" userId="64c7e7a027abc1d1" providerId="LiveId" clId="{BAAA13A9-4EFA-4D92-93B8-168DEB33A968}" dt="2024-09-10T06:25:44.752" v="45" actId="478"/>
          <ac:picMkLst>
            <pc:docMk/>
            <pc:sldMk cId="4010063240" sldId="375"/>
            <ac:picMk id="15" creationId="{D3FDDA93-0C11-5C79-5748-E403DABEE7EF}"/>
          </ac:picMkLst>
        </pc:picChg>
        <pc:picChg chg="add mod">
          <ac:chgData name="瑛莉菜 羽田" userId="64c7e7a027abc1d1" providerId="LiveId" clId="{BAAA13A9-4EFA-4D92-93B8-168DEB33A968}" dt="2024-09-10T06:27:38.774" v="62" actId="1076"/>
          <ac:picMkLst>
            <pc:docMk/>
            <pc:sldMk cId="4010063240" sldId="375"/>
            <ac:picMk id="29" creationId="{0609C13E-12F3-77BF-A30D-3F2C329A6B33}"/>
          </ac:picMkLst>
        </pc:picChg>
        <pc:picChg chg="add mod">
          <ac:chgData name="瑛莉菜 羽田" userId="64c7e7a027abc1d1" providerId="LiveId" clId="{BAAA13A9-4EFA-4D92-93B8-168DEB33A968}" dt="2024-09-10T06:28:09.439" v="69" actId="1076"/>
          <ac:picMkLst>
            <pc:docMk/>
            <pc:sldMk cId="4010063240" sldId="375"/>
            <ac:picMk id="31" creationId="{917DBEC9-0A60-4C5A-5279-A67C02E18635}"/>
          </ac:picMkLst>
        </pc:picChg>
      </pc:sldChg>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sldChg chg="addSp delSp modSp mod">
        <pc:chgData name="瑛莉菜 羽田" userId="64c7e7a027abc1d1" providerId="LiveId" clId="{02640EFA-F9A1-4E84-9D25-BFF6878E7E6C}" dt="2024-09-09T07:14:29.979" v="52" actId="1076"/>
        <pc:sldMkLst>
          <pc:docMk/>
          <pc:sldMk cId="4010063240" sldId="375"/>
        </pc:sldMkLst>
        <pc:spChg chg="mod">
          <ac:chgData name="瑛莉菜 羽田" userId="64c7e7a027abc1d1" providerId="LiveId" clId="{02640EFA-F9A1-4E84-9D25-BFF6878E7E6C}" dt="2024-09-09T07:12:33.705" v="30" actId="20577"/>
          <ac:spMkLst>
            <pc:docMk/>
            <pc:sldMk cId="4010063240" sldId="375"/>
            <ac:spMk id="2" creationId="{9C6C646A-4932-0ED0-0A88-228322997931}"/>
          </ac:spMkLst>
        </pc:spChg>
        <pc:spChg chg="mod">
          <ac:chgData name="瑛莉菜 羽田" userId="64c7e7a027abc1d1" providerId="LiveId" clId="{02640EFA-F9A1-4E84-9D25-BFF6878E7E6C}" dt="2024-09-09T07:12:09.809" v="4"/>
          <ac:spMkLst>
            <pc:docMk/>
            <pc:sldMk cId="4010063240" sldId="375"/>
            <ac:spMk id="14" creationId="{4C1CE79F-7A8C-E943-C2CD-9B9D895545B4}"/>
          </ac:spMkLst>
        </pc:spChg>
        <pc:spChg chg="mod">
          <ac:chgData name="瑛莉菜 羽田" userId="64c7e7a027abc1d1" providerId="LiveId" clId="{02640EFA-F9A1-4E84-9D25-BFF6878E7E6C}" dt="2024-09-09T07:11:31.776" v="0"/>
          <ac:spMkLst>
            <pc:docMk/>
            <pc:sldMk cId="4010063240" sldId="375"/>
            <ac:spMk id="23" creationId="{00000000-0000-0000-0000-000000000000}"/>
          </ac:spMkLst>
        </pc:spChg>
        <pc:spChg chg="mod">
          <ac:chgData name="瑛莉菜 羽田" userId="64c7e7a027abc1d1" providerId="LiveId" clId="{02640EFA-F9A1-4E84-9D25-BFF6878E7E6C}" dt="2024-09-09T07:11:39.929" v="1"/>
          <ac:spMkLst>
            <pc:docMk/>
            <pc:sldMk cId="4010063240" sldId="375"/>
            <ac:spMk id="65" creationId="{00000000-0000-0000-0000-000000000000}"/>
          </ac:spMkLst>
        </pc:spChg>
        <pc:picChg chg="add mod">
          <ac:chgData name="瑛莉菜 羽田" userId="64c7e7a027abc1d1" providerId="LiveId" clId="{02640EFA-F9A1-4E84-9D25-BFF6878E7E6C}" dt="2024-09-09T07:13:00.051" v="35" actId="14100"/>
          <ac:picMkLst>
            <pc:docMk/>
            <pc:sldMk cId="4010063240" sldId="375"/>
            <ac:picMk id="5" creationId="{36A189CF-F788-F095-44AD-1C7E1E75F555}"/>
          </ac:picMkLst>
        </pc:picChg>
        <pc:picChg chg="del">
          <ac:chgData name="瑛莉菜 羽田" userId="64c7e7a027abc1d1" providerId="LiveId" clId="{02640EFA-F9A1-4E84-9D25-BFF6878E7E6C}" dt="2024-09-09T07:12:54.166" v="33" actId="478"/>
          <ac:picMkLst>
            <pc:docMk/>
            <pc:sldMk cId="4010063240" sldId="375"/>
            <ac:picMk id="6" creationId="{C734D507-5C8D-4A25-9CD4-13E2599C57C1}"/>
          </ac:picMkLst>
        </pc:picChg>
        <pc:picChg chg="add del mod">
          <ac:chgData name="瑛莉菜 羽田" userId="64c7e7a027abc1d1" providerId="LiveId" clId="{02640EFA-F9A1-4E84-9D25-BFF6878E7E6C}" dt="2024-09-09T07:13:56.806" v="44" actId="478"/>
          <ac:picMkLst>
            <pc:docMk/>
            <pc:sldMk cId="4010063240" sldId="375"/>
            <ac:picMk id="8" creationId="{59FF9C57-37BD-BECE-3E23-BB8A65892D8D}"/>
          </ac:picMkLst>
        </pc:picChg>
        <pc:picChg chg="del">
          <ac:chgData name="瑛莉菜 羽田" userId="64c7e7a027abc1d1" providerId="LiveId" clId="{02640EFA-F9A1-4E84-9D25-BFF6878E7E6C}" dt="2024-09-09T07:13:01.922" v="37" actId="478"/>
          <ac:picMkLst>
            <pc:docMk/>
            <pc:sldMk cId="4010063240" sldId="375"/>
            <ac:picMk id="9" creationId="{CF087C5B-8D88-07B0-5967-CF97ED0F8B9C}"/>
          </ac:picMkLst>
        </pc:picChg>
        <pc:picChg chg="del">
          <ac:chgData name="瑛莉菜 羽田" userId="64c7e7a027abc1d1" providerId="LiveId" clId="{02640EFA-F9A1-4E84-9D25-BFF6878E7E6C}" dt="2024-09-09T07:13:01.419" v="36" actId="478"/>
          <ac:picMkLst>
            <pc:docMk/>
            <pc:sldMk cId="4010063240" sldId="375"/>
            <ac:picMk id="12" creationId="{3056FA51-DF9B-D331-8214-5C1CD668F162}"/>
          </ac:picMkLst>
        </pc:picChg>
        <pc:picChg chg="add mod">
          <ac:chgData name="瑛莉菜 羽田" userId="64c7e7a027abc1d1" providerId="LiveId" clId="{02640EFA-F9A1-4E84-9D25-BFF6878E7E6C}" dt="2024-09-09T07:13:55.673" v="43" actId="1076"/>
          <ac:picMkLst>
            <pc:docMk/>
            <pc:sldMk cId="4010063240" sldId="375"/>
            <ac:picMk id="13" creationId="{3F95E31D-430F-91FD-6476-D6A7B6F5A883}"/>
          </ac:picMkLst>
        </pc:picChg>
        <pc:picChg chg="add mod">
          <ac:chgData name="瑛莉菜 羽田" userId="64c7e7a027abc1d1" providerId="LiveId" clId="{02640EFA-F9A1-4E84-9D25-BFF6878E7E6C}" dt="2024-09-09T07:14:29.979" v="52" actId="1076"/>
          <ac:picMkLst>
            <pc:docMk/>
            <pc:sldMk cId="4010063240" sldId="375"/>
            <ac:picMk id="16" creationId="{3DBD8CB8-853D-2290-7C3F-CB77DE76D71E}"/>
          </ac:picMkLst>
        </pc:picChg>
      </pc:sldChg>
    </pc:docChg>
  </pc:docChgLst>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sldChg chg="addSp delSp modSp mod">
        <pc:chgData name="瑛莉菜 羽田" userId="64c7e7a027abc1d1" providerId="LiveId" clId="{90A26D6B-9D04-4A8C-BD9D-D8F7BC12F118}" dt="2024-09-10T06:05:29.643" v="57" actId="1076"/>
        <pc:sldMkLst>
          <pc:docMk/>
          <pc:sldMk cId="4010063240" sldId="375"/>
        </pc:sldMkLst>
        <pc:spChg chg="mod">
          <ac:chgData name="瑛莉菜 羽田" userId="64c7e7a027abc1d1" providerId="LiveId" clId="{90A26D6B-9D04-4A8C-BD9D-D8F7BC12F118}" dt="2024-09-10T06:02:05.830" v="27" actId="20577"/>
          <ac:spMkLst>
            <pc:docMk/>
            <pc:sldMk cId="4010063240" sldId="375"/>
            <ac:spMk id="2" creationId="{9C6C646A-4932-0ED0-0A88-228322997931}"/>
          </ac:spMkLst>
        </pc:spChg>
        <pc:spChg chg="mod">
          <ac:chgData name="瑛莉菜 羽田" userId="64c7e7a027abc1d1" providerId="LiveId" clId="{90A26D6B-9D04-4A8C-BD9D-D8F7BC12F118}" dt="2024-09-10T06:05:29.643" v="57" actId="1076"/>
          <ac:spMkLst>
            <pc:docMk/>
            <pc:sldMk cId="4010063240" sldId="375"/>
            <ac:spMk id="14" creationId="{4C1CE79F-7A8C-E943-C2CD-9B9D895545B4}"/>
          </ac:spMkLst>
        </pc:spChg>
        <pc:spChg chg="mod">
          <ac:chgData name="瑛莉菜 羽田" userId="64c7e7a027abc1d1" providerId="LiveId" clId="{90A26D6B-9D04-4A8C-BD9D-D8F7BC12F118}" dt="2024-09-10T06:01:41.166" v="0"/>
          <ac:spMkLst>
            <pc:docMk/>
            <pc:sldMk cId="4010063240" sldId="375"/>
            <ac:spMk id="23" creationId="{00000000-0000-0000-0000-000000000000}"/>
          </ac:spMkLst>
        </pc:spChg>
        <pc:spChg chg="mod">
          <ac:chgData name="瑛莉菜 羽田" userId="64c7e7a027abc1d1" providerId="LiveId" clId="{90A26D6B-9D04-4A8C-BD9D-D8F7BC12F118}" dt="2024-09-10T06:01:47.617" v="1"/>
          <ac:spMkLst>
            <pc:docMk/>
            <pc:sldMk cId="4010063240" sldId="375"/>
            <ac:spMk id="65" creationId="{00000000-0000-0000-0000-000000000000}"/>
          </ac:spMkLst>
        </pc:spChg>
        <pc:picChg chg="del">
          <ac:chgData name="瑛莉菜 羽田" userId="64c7e7a027abc1d1" providerId="LiveId" clId="{90A26D6B-9D04-4A8C-BD9D-D8F7BC12F118}" dt="2024-09-10T06:02:32.015" v="33" actId="478"/>
          <ac:picMkLst>
            <pc:docMk/>
            <pc:sldMk cId="4010063240" sldId="375"/>
            <ac:picMk id="5" creationId="{071DE956-6418-EE4E-5456-582DF6A2B607}"/>
          </ac:picMkLst>
        </pc:picChg>
        <pc:picChg chg="add mod">
          <ac:chgData name="瑛莉菜 羽田" userId="64c7e7a027abc1d1" providerId="LiveId" clId="{90A26D6B-9D04-4A8C-BD9D-D8F7BC12F118}" dt="2024-09-10T06:03:19.266" v="45" actId="1076"/>
          <ac:picMkLst>
            <pc:docMk/>
            <pc:sldMk cId="4010063240" sldId="375"/>
            <ac:picMk id="6" creationId="{95C0B06E-FE59-D97D-3AD5-93173370527C}"/>
          </ac:picMkLst>
        </pc:picChg>
        <pc:picChg chg="add mod">
          <ac:chgData name="瑛莉菜 羽田" userId="64c7e7a027abc1d1" providerId="LiveId" clId="{90A26D6B-9D04-4A8C-BD9D-D8F7BC12F118}" dt="2024-09-10T06:04:01.147" v="53" actId="1076"/>
          <ac:picMkLst>
            <pc:docMk/>
            <pc:sldMk cId="4010063240" sldId="375"/>
            <ac:picMk id="8" creationId="{4B059278-4C51-B9FD-9D51-B4482E115CE3}"/>
          </ac:picMkLst>
        </pc:picChg>
        <pc:picChg chg="del">
          <ac:chgData name="瑛莉菜 羽田" userId="64c7e7a027abc1d1" providerId="LiveId" clId="{90A26D6B-9D04-4A8C-BD9D-D8F7BC12F118}" dt="2024-09-10T06:02:33.073" v="35" actId="478"/>
          <ac:picMkLst>
            <pc:docMk/>
            <pc:sldMk cId="4010063240" sldId="375"/>
            <ac:picMk id="9" creationId="{1F907D02-65D3-291C-A4AA-0769B2373162}"/>
          </ac:picMkLst>
        </pc:picChg>
        <pc:picChg chg="del">
          <ac:chgData name="瑛莉菜 羽田" userId="64c7e7a027abc1d1" providerId="LiveId" clId="{90A26D6B-9D04-4A8C-BD9D-D8F7BC12F118}" dt="2024-09-10T06:02:32.718" v="34" actId="478"/>
          <ac:picMkLst>
            <pc:docMk/>
            <pc:sldMk cId="4010063240" sldId="375"/>
            <ac:picMk id="13" creationId="{AB2AF06D-6461-063F-25F6-8C14461A58E7}"/>
          </ac:picMkLst>
        </pc:picChg>
        <pc:picChg chg="add mod">
          <ac:chgData name="瑛莉菜 羽田" userId="64c7e7a027abc1d1" providerId="LiveId" clId="{90A26D6B-9D04-4A8C-BD9D-D8F7BC12F118}" dt="2024-09-10T06:03:57.747" v="51" actId="1076"/>
          <ac:picMkLst>
            <pc:docMk/>
            <pc:sldMk cId="4010063240" sldId="375"/>
            <ac:picMk id="15" creationId="{D3FDDA93-0C11-5C79-5748-E403DABEE7EF}"/>
          </ac:picMkLst>
        </pc:picChg>
        <pc:picChg chg="add mod">
          <ac:chgData name="瑛莉菜 羽田" userId="64c7e7a027abc1d1" providerId="LiveId" clId="{90A26D6B-9D04-4A8C-BD9D-D8F7BC12F118}" dt="2024-09-10T06:04:14.197" v="56" actId="1076"/>
          <ac:picMkLst>
            <pc:docMk/>
            <pc:sldMk cId="4010063240" sldId="375"/>
            <ac:picMk id="27" creationId="{623E4332-6BDE-09C3-600D-155E45001312}"/>
          </ac:picMkLst>
        </pc:picChg>
      </pc:sldChg>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sldChg chg="addSp delSp modSp mod">
        <pc:chgData name="瑛莉菜 羽田" userId="64c7e7a027abc1d1" providerId="LiveId" clId="{AD9D6537-3635-43A0-841E-500BECF0B1EC}" dt="2024-09-09T08:08:11.921" v="117" actId="14100"/>
        <pc:sldMkLst>
          <pc:docMk/>
          <pc:sldMk cId="4010063240" sldId="375"/>
        </pc:sldMkLst>
        <pc:spChg chg="mod">
          <ac:chgData name="瑛莉菜 羽田" userId="64c7e7a027abc1d1" providerId="LiveId" clId="{AD9D6537-3635-43A0-841E-500BECF0B1EC}" dt="2024-09-09T08:05:41.645" v="97" actId="20577"/>
          <ac:spMkLst>
            <pc:docMk/>
            <pc:sldMk cId="4010063240" sldId="375"/>
            <ac:spMk id="2" creationId="{9C6C646A-4932-0ED0-0A88-228322997931}"/>
          </ac:spMkLst>
        </pc:spChg>
        <pc:spChg chg="mod">
          <ac:chgData name="瑛莉菜 羽田" userId="64c7e7a027abc1d1" providerId="LiveId" clId="{AD9D6537-3635-43A0-841E-500BECF0B1EC}" dt="2024-09-09T08:00:42.227" v="2"/>
          <ac:spMkLst>
            <pc:docMk/>
            <pc:sldMk cId="4010063240" sldId="375"/>
            <ac:spMk id="10" creationId="{C3C3B70E-4FFF-B141-8B18-557D6A287CFD}"/>
          </ac:spMkLst>
        </pc:spChg>
        <pc:spChg chg="mod">
          <ac:chgData name="瑛莉菜 羽田" userId="64c7e7a027abc1d1" providerId="LiveId" clId="{AD9D6537-3635-43A0-841E-500BECF0B1EC}" dt="2024-09-09T08:01:42.832" v="9" actId="20577"/>
          <ac:spMkLst>
            <pc:docMk/>
            <pc:sldMk cId="4010063240" sldId="375"/>
            <ac:spMk id="14" creationId="{4C1CE79F-7A8C-E943-C2CD-9B9D895545B4}"/>
          </ac:spMkLst>
        </pc:spChg>
        <pc:spChg chg="mod">
          <ac:chgData name="瑛莉菜 羽田" userId="64c7e7a027abc1d1" providerId="LiveId" clId="{AD9D6537-3635-43A0-841E-500BECF0B1EC}" dt="2024-09-09T08:00:21.692" v="0"/>
          <ac:spMkLst>
            <pc:docMk/>
            <pc:sldMk cId="4010063240" sldId="375"/>
            <ac:spMk id="23" creationId="{00000000-0000-0000-0000-000000000000}"/>
          </ac:spMkLst>
        </pc:spChg>
        <pc:spChg chg="mod">
          <ac:chgData name="瑛莉菜 羽田" userId="64c7e7a027abc1d1" providerId="LiveId" clId="{AD9D6537-3635-43A0-841E-500BECF0B1EC}" dt="2024-09-09T08:00:28.393" v="1"/>
          <ac:spMkLst>
            <pc:docMk/>
            <pc:sldMk cId="4010063240" sldId="375"/>
            <ac:spMk id="65" creationId="{00000000-0000-0000-0000-000000000000}"/>
          </ac:spMkLst>
        </pc:spChg>
        <pc:spChg chg="mod">
          <ac:chgData name="瑛莉菜 羽田" userId="64c7e7a027abc1d1" providerId="LiveId" clId="{AD9D6537-3635-43A0-841E-500BECF0B1EC}" dt="2024-09-09T08:08:11.921" v="117" actId="14100"/>
          <ac:spMkLst>
            <pc:docMk/>
            <pc:sldMk cId="4010063240" sldId="375"/>
            <ac:spMk id="69" creationId="{00000000-0000-0000-0000-000000000000}"/>
          </ac:spMkLst>
        </pc:spChg>
        <pc:picChg chg="add mod">
          <ac:chgData name="瑛莉菜 羽田" userId="64c7e7a027abc1d1" providerId="LiveId" clId="{AD9D6537-3635-43A0-841E-500BECF0B1EC}" dt="2024-09-09T08:06:21.669" v="103" actId="14100"/>
          <ac:picMkLst>
            <pc:docMk/>
            <pc:sldMk cId="4010063240" sldId="375"/>
            <ac:picMk id="5" creationId="{EC8C2C1A-2D9B-1DA4-E250-5FE9AE897D44}"/>
          </ac:picMkLst>
        </pc:picChg>
        <pc:picChg chg="del">
          <ac:chgData name="瑛莉菜 羽田" userId="64c7e7a027abc1d1" providerId="LiveId" clId="{AD9D6537-3635-43A0-841E-500BECF0B1EC}" dt="2024-09-09T08:06:16.741" v="101" actId="478"/>
          <ac:picMkLst>
            <pc:docMk/>
            <pc:sldMk cId="4010063240" sldId="375"/>
            <ac:picMk id="6" creationId="{1135EECE-504F-9424-ACC0-FE9A43FC3E48}"/>
          </ac:picMkLst>
        </pc:picChg>
        <pc:picChg chg="del">
          <ac:chgData name="瑛莉菜 羽田" userId="64c7e7a027abc1d1" providerId="LiveId" clId="{AD9D6537-3635-43A0-841E-500BECF0B1EC}" dt="2024-09-09T08:06:23.273" v="105" actId="478"/>
          <ac:picMkLst>
            <pc:docMk/>
            <pc:sldMk cId="4010063240" sldId="375"/>
            <ac:picMk id="8" creationId="{177B220F-D93E-3FE7-549B-B287A9F85141}"/>
          </ac:picMkLst>
        </pc:picChg>
        <pc:picChg chg="add mod">
          <ac:chgData name="瑛莉菜 羽田" userId="64c7e7a027abc1d1" providerId="LiveId" clId="{AD9D6537-3635-43A0-841E-500BECF0B1EC}" dt="2024-09-09T08:06:51.786" v="109" actId="14100"/>
          <ac:picMkLst>
            <pc:docMk/>
            <pc:sldMk cId="4010063240" sldId="375"/>
            <ac:picMk id="9" creationId="{A34A0D4C-F3BA-D1AB-19F7-68A1BE4C89B8}"/>
          </ac:picMkLst>
        </pc:picChg>
        <pc:picChg chg="del">
          <ac:chgData name="瑛莉菜 羽田" userId="64c7e7a027abc1d1" providerId="LiveId" clId="{AD9D6537-3635-43A0-841E-500BECF0B1EC}" dt="2024-09-09T08:06:22.801" v="104" actId="478"/>
          <ac:picMkLst>
            <pc:docMk/>
            <pc:sldMk cId="4010063240" sldId="375"/>
            <ac:picMk id="12" creationId="{33D79CC4-8718-ECD8-6487-89CBC6A8A6E2}"/>
          </ac:picMkLst>
        </pc:picChg>
        <pc:picChg chg="add mod">
          <ac:chgData name="瑛莉菜 羽田" userId="64c7e7a027abc1d1" providerId="LiveId" clId="{AD9D6537-3635-43A0-841E-500BECF0B1EC}" dt="2024-09-09T08:07:24.921" v="112" actId="1076"/>
          <ac:picMkLst>
            <pc:docMk/>
            <pc:sldMk cId="4010063240" sldId="375"/>
            <ac:picMk id="13" creationId="{72C9AD0E-CF0B-CF6D-A3CA-C2E3B1785443}"/>
          </ac:picMkLst>
        </pc:picChg>
      </pc:sldChg>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sldChg chg="addSp delSp modSp mod">
        <pc:chgData name="瑛莉菜 羽田" userId="64c7e7a027abc1d1" providerId="LiveId" clId="{574DA007-DF8F-4423-BFFC-382B1C2C0633}" dt="2024-09-10T05:52:10.589" v="38" actId="1076"/>
        <pc:sldMkLst>
          <pc:docMk/>
          <pc:sldMk cId="4010063240" sldId="375"/>
        </pc:sldMkLst>
        <pc:spChg chg="mod">
          <ac:chgData name="瑛莉菜 羽田" userId="64c7e7a027abc1d1" providerId="LiveId" clId="{574DA007-DF8F-4423-BFFC-382B1C2C0633}" dt="2024-09-10T05:39:41.330" v="15"/>
          <ac:spMkLst>
            <pc:docMk/>
            <pc:sldMk cId="4010063240" sldId="375"/>
            <ac:spMk id="2" creationId="{9C6C646A-4932-0ED0-0A88-228322997931}"/>
          </ac:spMkLst>
        </pc:spChg>
        <pc:spChg chg="mod">
          <ac:chgData name="瑛莉菜 羽田" userId="64c7e7a027abc1d1" providerId="LiveId" clId="{574DA007-DF8F-4423-BFFC-382B1C2C0633}" dt="2024-09-10T05:41:56.114" v="18"/>
          <ac:spMkLst>
            <pc:docMk/>
            <pc:sldMk cId="4010063240" sldId="375"/>
            <ac:spMk id="14" creationId="{4C1CE79F-7A8C-E943-C2CD-9B9D895545B4}"/>
          </ac:spMkLst>
        </pc:spChg>
        <pc:spChg chg="mod">
          <ac:chgData name="瑛莉菜 羽田" userId="64c7e7a027abc1d1" providerId="LiveId" clId="{574DA007-DF8F-4423-BFFC-382B1C2C0633}" dt="2024-09-10T05:38:57.846" v="13" actId="20577"/>
          <ac:spMkLst>
            <pc:docMk/>
            <pc:sldMk cId="4010063240" sldId="375"/>
            <ac:spMk id="23" creationId="{00000000-0000-0000-0000-000000000000}"/>
          </ac:spMkLst>
        </pc:spChg>
        <pc:spChg chg="mod">
          <ac:chgData name="瑛莉菜 羽田" userId="64c7e7a027abc1d1" providerId="LiveId" clId="{574DA007-DF8F-4423-BFFC-382B1C2C0633}" dt="2024-09-10T05:39:05.536" v="14"/>
          <ac:spMkLst>
            <pc:docMk/>
            <pc:sldMk cId="4010063240" sldId="375"/>
            <ac:spMk id="65" creationId="{00000000-0000-0000-0000-000000000000}"/>
          </ac:spMkLst>
        </pc:spChg>
        <pc:picChg chg="add mod">
          <ac:chgData name="瑛莉菜 羽田" userId="64c7e7a027abc1d1" providerId="LiveId" clId="{574DA007-DF8F-4423-BFFC-382B1C2C0633}" dt="2024-09-10T05:52:06.325" v="35" actId="1076"/>
          <ac:picMkLst>
            <pc:docMk/>
            <pc:sldMk cId="4010063240" sldId="375"/>
            <ac:picMk id="5" creationId="{23C3FA93-B9CE-20E1-E34E-74D94AE855C0}"/>
          </ac:picMkLst>
        </pc:picChg>
        <pc:picChg chg="del">
          <ac:chgData name="瑛莉菜 羽田" userId="64c7e7a027abc1d1" providerId="LiveId" clId="{574DA007-DF8F-4423-BFFC-382B1C2C0633}" dt="2024-09-10T05:48:37.754" v="19" actId="478"/>
          <ac:picMkLst>
            <pc:docMk/>
            <pc:sldMk cId="4010063240" sldId="375"/>
            <ac:picMk id="6" creationId="{0F0EA4AA-A86E-702F-E8E7-64514FD264D4}"/>
          </ac:picMkLst>
        </pc:picChg>
        <pc:picChg chg="del">
          <ac:chgData name="瑛莉菜 羽田" userId="64c7e7a027abc1d1" providerId="LiveId" clId="{574DA007-DF8F-4423-BFFC-382B1C2C0633}" dt="2024-09-10T05:48:38.383" v="20" actId="478"/>
          <ac:picMkLst>
            <pc:docMk/>
            <pc:sldMk cId="4010063240" sldId="375"/>
            <ac:picMk id="8" creationId="{EBB7296C-D00D-E28B-1260-ED685A9A6BF8}"/>
          </ac:picMkLst>
        </pc:picChg>
        <pc:picChg chg="add mod">
          <ac:chgData name="瑛莉菜 羽田" userId="64c7e7a027abc1d1" providerId="LiveId" clId="{574DA007-DF8F-4423-BFFC-382B1C2C0633}" dt="2024-09-10T05:52:10.589" v="38" actId="1076"/>
          <ac:picMkLst>
            <pc:docMk/>
            <pc:sldMk cId="4010063240" sldId="375"/>
            <ac:picMk id="9" creationId="{DBFED8D4-8673-E406-E4E7-C7057392DB29}"/>
          </ac:picMkLst>
        </pc:picChg>
        <pc:picChg chg="del">
          <ac:chgData name="瑛莉菜 羽田" userId="64c7e7a027abc1d1" providerId="LiveId" clId="{574DA007-DF8F-4423-BFFC-382B1C2C0633}" dt="2024-09-10T05:48:38.792" v="21" actId="478"/>
          <ac:picMkLst>
            <pc:docMk/>
            <pc:sldMk cId="4010063240" sldId="375"/>
            <ac:picMk id="12" creationId="{D69F8A15-0F64-0F98-5113-8ED7361898BA}"/>
          </ac:picMkLst>
        </pc:picChg>
      </pc:sldChg>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sldChg chg="addSp delSp modSp mod">
        <pc:chgData name="瑛莉菜 羽田" userId="64c7e7a027abc1d1" providerId="LiveId" clId="{C4FF468D-4D78-46C5-B714-B55AC0D05585}" dt="2024-09-09T08:15:15.476" v="75" actId="1076"/>
        <pc:sldMkLst>
          <pc:docMk/>
          <pc:sldMk cId="4010063240" sldId="375"/>
        </pc:sldMkLst>
        <pc:spChg chg="mod">
          <ac:chgData name="瑛莉菜 羽田" userId="64c7e7a027abc1d1" providerId="LiveId" clId="{C4FF468D-4D78-46C5-B714-B55AC0D05585}" dt="2024-09-09T08:11:25.300" v="47"/>
          <ac:spMkLst>
            <pc:docMk/>
            <pc:sldMk cId="4010063240" sldId="375"/>
            <ac:spMk id="2" creationId="{9C6C646A-4932-0ED0-0A88-228322997931}"/>
          </ac:spMkLst>
        </pc:spChg>
        <pc:spChg chg="mod">
          <ac:chgData name="瑛莉菜 羽田" userId="64c7e7a027abc1d1" providerId="LiveId" clId="{C4FF468D-4D78-46C5-B714-B55AC0D05585}" dt="2024-09-09T08:12:24.340" v="54" actId="20577"/>
          <ac:spMkLst>
            <pc:docMk/>
            <pc:sldMk cId="4010063240" sldId="375"/>
            <ac:spMk id="14" creationId="{4C1CE79F-7A8C-E943-C2CD-9B9D895545B4}"/>
          </ac:spMkLst>
        </pc:spChg>
        <pc:spChg chg="mod">
          <ac:chgData name="瑛莉菜 羽田" userId="64c7e7a027abc1d1" providerId="LiveId" clId="{C4FF468D-4D78-46C5-B714-B55AC0D05585}" dt="2024-09-09T08:10:14.132" v="2"/>
          <ac:spMkLst>
            <pc:docMk/>
            <pc:sldMk cId="4010063240" sldId="375"/>
            <ac:spMk id="23" creationId="{00000000-0000-0000-0000-000000000000}"/>
          </ac:spMkLst>
        </pc:spChg>
        <pc:spChg chg="mod">
          <ac:chgData name="瑛莉菜 羽田" userId="64c7e7a027abc1d1" providerId="LiveId" clId="{C4FF468D-4D78-46C5-B714-B55AC0D05585}" dt="2024-09-09T08:10:27.119" v="3"/>
          <ac:spMkLst>
            <pc:docMk/>
            <pc:sldMk cId="4010063240" sldId="375"/>
            <ac:spMk id="65" creationId="{00000000-0000-0000-0000-000000000000}"/>
          </ac:spMkLst>
        </pc:spChg>
        <pc:spChg chg="mod">
          <ac:chgData name="瑛莉菜 羽田" userId="64c7e7a027abc1d1" providerId="LiveId" clId="{C4FF468D-4D78-46C5-B714-B55AC0D05585}" dt="2024-09-09T08:10:42.455" v="13" actId="20577"/>
          <ac:spMkLst>
            <pc:docMk/>
            <pc:sldMk cId="4010063240" sldId="375"/>
            <ac:spMk id="69" creationId="{00000000-0000-0000-0000-000000000000}"/>
          </ac:spMkLst>
        </pc:spChg>
        <pc:picChg chg="del">
          <ac:chgData name="瑛莉菜 羽田" userId="64c7e7a027abc1d1" providerId="LiveId" clId="{C4FF468D-4D78-46C5-B714-B55AC0D05585}" dt="2024-09-09T08:13:47.367" v="57" actId="478"/>
          <ac:picMkLst>
            <pc:docMk/>
            <pc:sldMk cId="4010063240" sldId="375"/>
            <ac:picMk id="5" creationId="{EC8C2C1A-2D9B-1DA4-E250-5FE9AE897D44}"/>
          </ac:picMkLst>
        </pc:picChg>
        <pc:picChg chg="add mod">
          <ac:chgData name="瑛莉菜 羽田" userId="64c7e7a027abc1d1" providerId="LiveId" clId="{C4FF468D-4D78-46C5-B714-B55AC0D05585}" dt="2024-09-09T08:13:51.550" v="59" actId="14100"/>
          <ac:picMkLst>
            <pc:docMk/>
            <pc:sldMk cId="4010063240" sldId="375"/>
            <ac:picMk id="6" creationId="{4FBF91AA-80DD-3840-54DA-4CBE1DE671C1}"/>
          </ac:picMkLst>
        </pc:picChg>
        <pc:picChg chg="add mod">
          <ac:chgData name="瑛莉菜 羽田" userId="64c7e7a027abc1d1" providerId="LiveId" clId="{C4FF468D-4D78-46C5-B714-B55AC0D05585}" dt="2024-09-09T08:14:35.094" v="68" actId="1076"/>
          <ac:picMkLst>
            <pc:docMk/>
            <pc:sldMk cId="4010063240" sldId="375"/>
            <ac:picMk id="8" creationId="{227D4D71-79D8-D555-8950-9923BA3BF535}"/>
          </ac:picMkLst>
        </pc:picChg>
        <pc:picChg chg="del">
          <ac:chgData name="瑛莉菜 羽田" userId="64c7e7a027abc1d1" providerId="LiveId" clId="{C4FF468D-4D78-46C5-B714-B55AC0D05585}" dt="2024-09-09T08:14:04.786" v="61" actId="478"/>
          <ac:picMkLst>
            <pc:docMk/>
            <pc:sldMk cId="4010063240" sldId="375"/>
            <ac:picMk id="9" creationId="{A34A0D4C-F3BA-D1AB-19F7-68A1BE4C89B8}"/>
          </ac:picMkLst>
        </pc:picChg>
        <pc:picChg chg="add mod">
          <ac:chgData name="瑛莉菜 羽田" userId="64c7e7a027abc1d1" providerId="LiveId" clId="{C4FF468D-4D78-46C5-B714-B55AC0D05585}" dt="2024-09-09T08:15:15.476" v="75" actId="1076"/>
          <ac:picMkLst>
            <pc:docMk/>
            <pc:sldMk cId="4010063240" sldId="375"/>
            <ac:picMk id="12" creationId="{DA1710B0-ACD8-A776-D959-772E58855AA3}"/>
          </ac:picMkLst>
        </pc:picChg>
        <pc:picChg chg="del">
          <ac:chgData name="瑛莉菜 羽田" userId="64c7e7a027abc1d1" providerId="LiveId" clId="{C4FF468D-4D78-46C5-B714-B55AC0D05585}" dt="2024-09-09T08:14:04.244" v="60" actId="478"/>
          <ac:picMkLst>
            <pc:docMk/>
            <pc:sldMk cId="4010063240" sldId="375"/>
            <ac:picMk id="13" creationId="{72C9AD0E-CF0B-CF6D-A3CA-C2E3B1785443}"/>
          </ac:picMkLst>
        </pc:picChg>
      </pc:sldChg>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sldChg chg="addSp delSp modSp mod">
        <pc:chgData name="瑛莉菜 羽田" userId="64c7e7a027abc1d1" providerId="LiveId" clId="{1F5DD968-99F3-466C-8452-E91798297299}" dt="2024-09-09T06:45:17.273" v="83"/>
        <pc:sldMkLst>
          <pc:docMk/>
          <pc:sldMk cId="4010063240" sldId="375"/>
        </pc:sldMkLst>
        <pc:spChg chg="mod">
          <ac:chgData name="瑛莉菜 羽田" userId="64c7e7a027abc1d1" providerId="LiveId" clId="{1F5DD968-99F3-466C-8452-E91798297299}" dt="2024-09-09T06:42:59.922" v="49" actId="20577"/>
          <ac:spMkLst>
            <pc:docMk/>
            <pc:sldMk cId="4010063240" sldId="375"/>
            <ac:spMk id="2" creationId="{9C6C646A-4932-0ED0-0A88-228322997931}"/>
          </ac:spMkLst>
        </pc:spChg>
        <pc:spChg chg="mod">
          <ac:chgData name="瑛莉菜 羽田" userId="64c7e7a027abc1d1" providerId="LiveId" clId="{1F5DD968-99F3-466C-8452-E91798297299}" dt="2024-09-09T06:45:17.273" v="83"/>
          <ac:spMkLst>
            <pc:docMk/>
            <pc:sldMk cId="4010063240" sldId="375"/>
            <ac:spMk id="10" creationId="{C3C3B70E-4FFF-B141-8B18-557D6A287CFD}"/>
          </ac:spMkLst>
        </pc:spChg>
        <pc:spChg chg="mod">
          <ac:chgData name="瑛莉菜 羽田" userId="64c7e7a027abc1d1" providerId="LiveId" clId="{1F5DD968-99F3-466C-8452-E91798297299}" dt="2024-09-09T06:44:00.993" v="53" actId="1076"/>
          <ac:spMkLst>
            <pc:docMk/>
            <pc:sldMk cId="4010063240" sldId="375"/>
            <ac:spMk id="14" creationId="{4C1CE79F-7A8C-E943-C2CD-9B9D895545B4}"/>
          </ac:spMkLst>
        </pc:spChg>
        <pc:spChg chg="mod">
          <ac:chgData name="瑛莉菜 羽田" userId="64c7e7a027abc1d1" providerId="LiveId" clId="{1F5DD968-99F3-466C-8452-E91798297299}" dt="2024-09-09T06:40:22.112" v="2" actId="20577"/>
          <ac:spMkLst>
            <pc:docMk/>
            <pc:sldMk cId="4010063240" sldId="375"/>
            <ac:spMk id="23" creationId="{00000000-0000-0000-0000-000000000000}"/>
          </ac:spMkLst>
        </pc:spChg>
        <pc:spChg chg="mod">
          <ac:chgData name="瑛莉菜 羽田" userId="64c7e7a027abc1d1" providerId="LiveId" clId="{1F5DD968-99F3-466C-8452-E91798297299}" dt="2024-09-09T06:42:32.731" v="23"/>
          <ac:spMkLst>
            <pc:docMk/>
            <pc:sldMk cId="4010063240" sldId="375"/>
            <ac:spMk id="65" creationId="{00000000-0000-0000-0000-000000000000}"/>
          </ac:spMkLst>
        </pc:spChg>
        <pc:picChg chg="add mod">
          <ac:chgData name="瑛莉菜 羽田" userId="64c7e7a027abc1d1" providerId="LiveId" clId="{1F5DD968-99F3-466C-8452-E91798297299}" dt="2024-09-09T06:40:54.195" v="7" actId="14100"/>
          <ac:picMkLst>
            <pc:docMk/>
            <pc:sldMk cId="4010063240" sldId="375"/>
            <ac:picMk id="5" creationId="{E8F48936-3C9C-8D85-F2E4-A4C685ACED4F}"/>
          </ac:picMkLst>
        </pc:picChg>
        <pc:picChg chg="del">
          <ac:chgData name="瑛莉菜 羽田" userId="64c7e7a027abc1d1" providerId="LiveId" clId="{1F5DD968-99F3-466C-8452-E91798297299}" dt="2024-09-09T06:40:38.581" v="5" actId="478"/>
          <ac:picMkLst>
            <pc:docMk/>
            <pc:sldMk cId="4010063240" sldId="375"/>
            <ac:picMk id="6" creationId="{A359B2E0-F5F4-DB0C-EDA4-E24DD73A9959}"/>
          </ac:picMkLst>
        </pc:picChg>
        <pc:picChg chg="add mod">
          <ac:chgData name="瑛莉菜 羽田" userId="64c7e7a027abc1d1" providerId="LiveId" clId="{1F5DD968-99F3-466C-8452-E91798297299}" dt="2024-09-09T06:41:56.668" v="22" actId="688"/>
          <ac:picMkLst>
            <pc:docMk/>
            <pc:sldMk cId="4010063240" sldId="375"/>
            <ac:picMk id="8" creationId="{7C0F8CC6-C7C0-2D90-2ED5-5B71F15594F9}"/>
          </ac:picMkLst>
        </pc:picChg>
        <pc:picChg chg="del">
          <ac:chgData name="瑛莉菜 羽田" userId="64c7e7a027abc1d1" providerId="LiveId" clId="{1F5DD968-99F3-466C-8452-E91798297299}" dt="2024-09-09T06:41:16.223" v="12" actId="478"/>
          <ac:picMkLst>
            <pc:docMk/>
            <pc:sldMk cId="4010063240" sldId="375"/>
            <ac:picMk id="9" creationId="{2F8A1978-F973-D960-2581-90F8FFD3DA56}"/>
          </ac:picMkLst>
        </pc:picChg>
        <pc:picChg chg="del">
          <ac:chgData name="瑛莉菜 羽田" userId="64c7e7a027abc1d1" providerId="LiveId" clId="{1F5DD968-99F3-466C-8452-E91798297299}" dt="2024-09-09T06:41:15.593" v="11" actId="478"/>
          <ac:picMkLst>
            <pc:docMk/>
            <pc:sldMk cId="4010063240" sldId="375"/>
            <ac:picMk id="12" creationId="{967B19F9-754D-AA49-2910-A9E2FC8E7AD1}"/>
          </ac:picMkLst>
        </pc:picChg>
        <pc:picChg chg="add mod">
          <ac:chgData name="瑛莉菜 羽田" userId="64c7e7a027abc1d1" providerId="LiveId" clId="{1F5DD968-99F3-466C-8452-E91798297299}" dt="2024-09-09T06:41:53.581" v="21" actId="688"/>
          <ac:picMkLst>
            <pc:docMk/>
            <pc:sldMk cId="4010063240" sldId="375"/>
            <ac:picMk id="13" creationId="{E2A06BA3-862C-5BFE-9C0B-41DF9C197431}"/>
          </ac:picMkLst>
        </pc:picChg>
      </pc:sldChg>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sldChg chg="addSp delSp modSp mod">
        <pc:chgData name="瑛莉菜 羽田" userId="64c7e7a027abc1d1" providerId="LiveId" clId="{C4612BEC-09AE-485E-9ADA-A0002A11E5BD}" dt="2024-09-10T05:34:29.704" v="64" actId="1076"/>
        <pc:sldMkLst>
          <pc:docMk/>
          <pc:sldMk cId="4010063240" sldId="375"/>
        </pc:sldMkLst>
        <pc:spChg chg="mod">
          <ac:chgData name="瑛莉菜 羽田" userId="64c7e7a027abc1d1" providerId="LiveId" clId="{C4612BEC-09AE-485E-9ADA-A0002A11E5BD}" dt="2024-09-10T05:32:24.236" v="50" actId="20577"/>
          <ac:spMkLst>
            <pc:docMk/>
            <pc:sldMk cId="4010063240" sldId="375"/>
            <ac:spMk id="2" creationId="{9C6C646A-4932-0ED0-0A88-228322997931}"/>
          </ac:spMkLst>
        </pc:spChg>
        <pc:spChg chg="mod">
          <ac:chgData name="瑛莉菜 羽田" userId="64c7e7a027abc1d1" providerId="LiveId" clId="{C4612BEC-09AE-485E-9ADA-A0002A11E5BD}" dt="2024-09-10T05:33:00.234" v="55"/>
          <ac:spMkLst>
            <pc:docMk/>
            <pc:sldMk cId="4010063240" sldId="375"/>
            <ac:spMk id="14" creationId="{4C1CE79F-7A8C-E943-C2CD-9B9D895545B4}"/>
          </ac:spMkLst>
        </pc:spChg>
        <pc:spChg chg="mod">
          <ac:chgData name="瑛莉菜 羽田" userId="64c7e7a027abc1d1" providerId="LiveId" clId="{C4612BEC-09AE-485E-9ADA-A0002A11E5BD}" dt="2024-09-10T04:21:46.772" v="14" actId="20577"/>
          <ac:spMkLst>
            <pc:docMk/>
            <pc:sldMk cId="4010063240" sldId="375"/>
            <ac:spMk id="23" creationId="{00000000-0000-0000-0000-000000000000}"/>
          </ac:spMkLst>
        </pc:spChg>
        <pc:spChg chg="mod">
          <ac:chgData name="瑛莉菜 羽田" userId="64c7e7a027abc1d1" providerId="LiveId" clId="{C4612BEC-09AE-485E-9ADA-A0002A11E5BD}" dt="2024-09-10T05:30:53.369" v="27"/>
          <ac:spMkLst>
            <pc:docMk/>
            <pc:sldMk cId="4010063240" sldId="375"/>
            <ac:spMk id="65" creationId="{00000000-0000-0000-0000-000000000000}"/>
          </ac:spMkLst>
        </pc:spChg>
        <pc:picChg chg="del">
          <ac:chgData name="瑛莉菜 羽田" userId="64c7e7a027abc1d1" providerId="LiveId" clId="{C4612BEC-09AE-485E-9ADA-A0002A11E5BD}" dt="2024-09-10T05:30:42.545" v="15" actId="478"/>
          <ac:picMkLst>
            <pc:docMk/>
            <pc:sldMk cId="4010063240" sldId="375"/>
            <ac:picMk id="5" creationId="{15F727D2-5A52-9B41-24C7-F7816F7BE063}"/>
          </ac:picMkLst>
        </pc:picChg>
        <pc:picChg chg="add mod">
          <ac:chgData name="瑛莉菜 羽田" userId="64c7e7a027abc1d1" providerId="LiveId" clId="{C4612BEC-09AE-485E-9ADA-A0002A11E5BD}" dt="2024-09-10T05:33:19.231" v="58" actId="1076"/>
          <ac:picMkLst>
            <pc:docMk/>
            <pc:sldMk cId="4010063240" sldId="375"/>
            <ac:picMk id="6" creationId="{0F0EA4AA-A86E-702F-E8E7-64514FD264D4}"/>
          </ac:picMkLst>
        </pc:picChg>
        <pc:picChg chg="add mod">
          <ac:chgData name="瑛莉菜 羽田" userId="64c7e7a027abc1d1" providerId="LiveId" clId="{C4612BEC-09AE-485E-9ADA-A0002A11E5BD}" dt="2024-09-10T05:34:08.352" v="61" actId="1076"/>
          <ac:picMkLst>
            <pc:docMk/>
            <pc:sldMk cId="4010063240" sldId="375"/>
            <ac:picMk id="8" creationId="{EBB7296C-D00D-E28B-1260-ED685A9A6BF8}"/>
          </ac:picMkLst>
        </pc:picChg>
        <pc:picChg chg="del">
          <ac:chgData name="瑛莉菜 羽田" userId="64c7e7a027abc1d1" providerId="LiveId" clId="{C4612BEC-09AE-485E-9ADA-A0002A11E5BD}" dt="2024-09-10T05:30:43.555" v="17" actId="478"/>
          <ac:picMkLst>
            <pc:docMk/>
            <pc:sldMk cId="4010063240" sldId="375"/>
            <ac:picMk id="9" creationId="{2589A270-C708-DEDC-B3C2-37D8BC7E2177}"/>
          </ac:picMkLst>
        </pc:picChg>
        <pc:picChg chg="add mod">
          <ac:chgData name="瑛莉菜 羽田" userId="64c7e7a027abc1d1" providerId="LiveId" clId="{C4612BEC-09AE-485E-9ADA-A0002A11E5BD}" dt="2024-09-10T05:34:29.704" v="64" actId="1076"/>
          <ac:picMkLst>
            <pc:docMk/>
            <pc:sldMk cId="4010063240" sldId="375"/>
            <ac:picMk id="12" creationId="{D69F8A15-0F64-0F98-5113-8ED7361898BA}"/>
          </ac:picMkLst>
        </pc:picChg>
        <pc:picChg chg="del">
          <ac:chgData name="瑛莉菜 羽田" userId="64c7e7a027abc1d1" providerId="LiveId" clId="{C4612BEC-09AE-485E-9ADA-A0002A11E5BD}" dt="2024-09-10T05:30:43.208" v="16" actId="478"/>
          <ac:picMkLst>
            <pc:docMk/>
            <pc:sldMk cId="4010063240" sldId="375"/>
            <ac:picMk id="13" creationId="{593A0BFB-91F6-A4C3-212D-7BCF5F93EA82}"/>
          </ac:picMkLst>
        </pc:picChg>
      </pc:sldChg>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sldChg chg="addSp delSp modSp mod">
        <pc:chgData name="瑛莉菜 羽田" userId="64c7e7a027abc1d1" providerId="LiveId" clId="{28520FB5-063C-43B6-8A64-8F7C42887CDC}" dt="2024-09-09T06:50:10.637" v="72" actId="1076"/>
        <pc:sldMkLst>
          <pc:docMk/>
          <pc:sldMk cId="4010063240" sldId="375"/>
        </pc:sldMkLst>
        <pc:spChg chg="mod">
          <ac:chgData name="瑛莉菜 羽田" userId="64c7e7a027abc1d1" providerId="LiveId" clId="{28520FB5-063C-43B6-8A64-8F7C42887CDC}" dt="2024-09-09T06:47:00.052" v="36" actId="20577"/>
          <ac:spMkLst>
            <pc:docMk/>
            <pc:sldMk cId="4010063240" sldId="375"/>
            <ac:spMk id="2" creationId="{9C6C646A-4932-0ED0-0A88-228322997931}"/>
          </ac:spMkLst>
        </pc:spChg>
        <pc:spChg chg="mod">
          <ac:chgData name="瑛莉菜 羽田" userId="64c7e7a027abc1d1" providerId="LiveId" clId="{28520FB5-063C-43B6-8A64-8F7C42887CDC}" dt="2024-09-09T06:47:45.690" v="43" actId="1076"/>
          <ac:spMkLst>
            <pc:docMk/>
            <pc:sldMk cId="4010063240" sldId="375"/>
            <ac:spMk id="14" creationId="{4C1CE79F-7A8C-E943-C2CD-9B9D895545B4}"/>
          </ac:spMkLst>
        </pc:spChg>
        <pc:spChg chg="mod">
          <ac:chgData name="瑛莉菜 羽田" userId="64c7e7a027abc1d1" providerId="LiveId" clId="{28520FB5-063C-43B6-8A64-8F7C42887CDC}" dt="2024-09-09T06:46:15.193" v="0"/>
          <ac:spMkLst>
            <pc:docMk/>
            <pc:sldMk cId="4010063240" sldId="375"/>
            <ac:spMk id="23" creationId="{00000000-0000-0000-0000-000000000000}"/>
          </ac:spMkLst>
        </pc:spChg>
        <pc:spChg chg="mod">
          <ac:chgData name="瑛莉菜 羽田" userId="64c7e7a027abc1d1" providerId="LiveId" clId="{28520FB5-063C-43B6-8A64-8F7C42887CDC}" dt="2024-09-09T06:46:26.429" v="10"/>
          <ac:spMkLst>
            <pc:docMk/>
            <pc:sldMk cId="4010063240" sldId="375"/>
            <ac:spMk id="65" creationId="{00000000-0000-0000-0000-000000000000}"/>
          </ac:spMkLst>
        </pc:spChg>
        <pc:picChg chg="del">
          <ac:chgData name="瑛莉菜 羽田" userId="64c7e7a027abc1d1" providerId="LiveId" clId="{28520FB5-063C-43B6-8A64-8F7C42887CDC}" dt="2024-09-09T06:48:07.833" v="47" actId="478"/>
          <ac:picMkLst>
            <pc:docMk/>
            <pc:sldMk cId="4010063240" sldId="375"/>
            <ac:picMk id="5" creationId="{E8F48936-3C9C-8D85-F2E4-A4C685ACED4F}"/>
          </ac:picMkLst>
        </pc:picChg>
        <pc:picChg chg="add mod">
          <ac:chgData name="瑛莉菜 羽田" userId="64c7e7a027abc1d1" providerId="LiveId" clId="{28520FB5-063C-43B6-8A64-8F7C42887CDC}" dt="2024-09-09T06:48:36.138" v="49" actId="14100"/>
          <ac:picMkLst>
            <pc:docMk/>
            <pc:sldMk cId="4010063240" sldId="375"/>
            <ac:picMk id="6" creationId="{C851B347-6535-375B-F5B6-E26C4FE4F077}"/>
          </ac:picMkLst>
        </pc:picChg>
        <pc:picChg chg="del">
          <ac:chgData name="瑛莉菜 羽田" userId="64c7e7a027abc1d1" providerId="LiveId" clId="{28520FB5-063C-43B6-8A64-8F7C42887CDC}" dt="2024-09-09T06:48:37.849" v="51" actId="478"/>
          <ac:picMkLst>
            <pc:docMk/>
            <pc:sldMk cId="4010063240" sldId="375"/>
            <ac:picMk id="8" creationId="{7C0F8CC6-C7C0-2D90-2ED5-5B71F15594F9}"/>
          </ac:picMkLst>
        </pc:picChg>
        <pc:picChg chg="add mod">
          <ac:chgData name="瑛莉菜 羽田" userId="64c7e7a027abc1d1" providerId="LiveId" clId="{28520FB5-063C-43B6-8A64-8F7C42887CDC}" dt="2024-09-09T06:50:10.637" v="72" actId="1076"/>
          <ac:picMkLst>
            <pc:docMk/>
            <pc:sldMk cId="4010063240" sldId="375"/>
            <ac:picMk id="9" creationId="{39D468F3-C13D-A4FF-3D1C-FA8BB67FEDD4}"/>
          </ac:picMkLst>
        </pc:picChg>
        <pc:picChg chg="add mod">
          <ac:chgData name="瑛莉菜 羽田" userId="64c7e7a027abc1d1" providerId="LiveId" clId="{28520FB5-063C-43B6-8A64-8F7C42887CDC}" dt="2024-09-09T06:49:50.226" v="67" actId="1076"/>
          <ac:picMkLst>
            <pc:docMk/>
            <pc:sldMk cId="4010063240" sldId="375"/>
            <ac:picMk id="12" creationId="{B090BDD4-969A-0667-639D-402EE2C804B8}"/>
          </ac:picMkLst>
        </pc:picChg>
        <pc:picChg chg="del">
          <ac:chgData name="瑛莉菜 羽田" userId="64c7e7a027abc1d1" providerId="LiveId" clId="{28520FB5-063C-43B6-8A64-8F7C42887CDC}" dt="2024-09-09T06:48:37.286" v="50" actId="478"/>
          <ac:picMkLst>
            <pc:docMk/>
            <pc:sldMk cId="4010063240" sldId="375"/>
            <ac:picMk id="13" creationId="{E2A06BA3-862C-5BFE-9C0B-41DF9C197431}"/>
          </ac:picMkLst>
        </pc:picChg>
      </pc:sldChg>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sldChg chg="addSp delSp modSp mod">
        <pc:chgData name="瑛莉菜 羽田" userId="64c7e7a027abc1d1" providerId="LiveId" clId="{BC0426D4-D8FF-498C-AB50-8B14D3972075}" dt="2024-09-10T03:25:39.161" v="84" actId="1076"/>
        <pc:sldMkLst>
          <pc:docMk/>
          <pc:sldMk cId="4010063240" sldId="375"/>
        </pc:sldMkLst>
        <pc:spChg chg="mod">
          <ac:chgData name="瑛莉菜 羽田" userId="64c7e7a027abc1d1" providerId="LiveId" clId="{BC0426D4-D8FF-498C-AB50-8B14D3972075}" dt="2024-09-10T03:22:55.943" v="53" actId="20577"/>
          <ac:spMkLst>
            <pc:docMk/>
            <pc:sldMk cId="4010063240" sldId="375"/>
            <ac:spMk id="2" creationId="{9C6C646A-4932-0ED0-0A88-228322997931}"/>
          </ac:spMkLst>
        </pc:spChg>
        <pc:spChg chg="mod">
          <ac:chgData name="瑛莉菜 羽田" userId="64c7e7a027abc1d1" providerId="LiveId" clId="{BC0426D4-D8FF-498C-AB50-8B14D3972075}" dt="2024-09-10T03:23:26.048" v="59" actId="20577"/>
          <ac:spMkLst>
            <pc:docMk/>
            <pc:sldMk cId="4010063240" sldId="375"/>
            <ac:spMk id="14" creationId="{4C1CE79F-7A8C-E943-C2CD-9B9D895545B4}"/>
          </ac:spMkLst>
        </pc:spChg>
        <pc:spChg chg="mod">
          <ac:chgData name="瑛莉菜 羽田" userId="64c7e7a027abc1d1" providerId="LiveId" clId="{BC0426D4-D8FF-498C-AB50-8B14D3972075}" dt="2024-09-10T03:22:21.786" v="17" actId="20577"/>
          <ac:spMkLst>
            <pc:docMk/>
            <pc:sldMk cId="4010063240" sldId="375"/>
            <ac:spMk id="23" creationId="{00000000-0000-0000-0000-000000000000}"/>
          </ac:spMkLst>
        </pc:spChg>
        <pc:spChg chg="mod">
          <ac:chgData name="瑛莉菜 羽田" userId="64c7e7a027abc1d1" providerId="LiveId" clId="{BC0426D4-D8FF-498C-AB50-8B14D3972075}" dt="2024-09-10T03:22:30.240" v="27"/>
          <ac:spMkLst>
            <pc:docMk/>
            <pc:sldMk cId="4010063240" sldId="375"/>
            <ac:spMk id="65" creationId="{00000000-0000-0000-0000-000000000000}"/>
          </ac:spMkLst>
        </pc:spChg>
        <pc:picChg chg="add mod">
          <ac:chgData name="瑛莉菜 羽田" userId="64c7e7a027abc1d1" providerId="LiveId" clId="{BC0426D4-D8FF-498C-AB50-8B14D3972075}" dt="2024-09-10T03:24:20.538" v="70" actId="1076"/>
          <ac:picMkLst>
            <pc:docMk/>
            <pc:sldMk cId="4010063240" sldId="375"/>
            <ac:picMk id="5" creationId="{AC5D3112-8B1B-1282-C824-6568D768906B}"/>
          </ac:picMkLst>
        </pc:picChg>
        <pc:picChg chg="del">
          <ac:chgData name="瑛莉菜 羽田" userId="64c7e7a027abc1d1" providerId="LiveId" clId="{BC0426D4-D8FF-498C-AB50-8B14D3972075}" dt="2024-09-10T03:23:29.777" v="60" actId="478"/>
          <ac:picMkLst>
            <pc:docMk/>
            <pc:sldMk cId="4010063240" sldId="375"/>
            <ac:picMk id="6" creationId="{AC794ED6-96BB-27ED-B7C4-809607883AFA}"/>
          </ac:picMkLst>
        </pc:picChg>
        <pc:picChg chg="del">
          <ac:chgData name="瑛莉菜 羽田" userId="64c7e7a027abc1d1" providerId="LiveId" clId="{BC0426D4-D8FF-498C-AB50-8B14D3972075}" dt="2024-09-10T03:23:30.343" v="61" actId="478"/>
          <ac:picMkLst>
            <pc:docMk/>
            <pc:sldMk cId="4010063240" sldId="375"/>
            <ac:picMk id="8" creationId="{6D3C2BBB-DFD9-A2D7-3D5F-BC1D2ECF94A6}"/>
          </ac:picMkLst>
        </pc:picChg>
        <pc:picChg chg="add mod">
          <ac:chgData name="瑛莉菜 羽田" userId="64c7e7a027abc1d1" providerId="LiveId" clId="{BC0426D4-D8FF-498C-AB50-8B14D3972075}" dt="2024-09-10T03:24:26.121" v="72" actId="1076"/>
          <ac:picMkLst>
            <pc:docMk/>
            <pc:sldMk cId="4010063240" sldId="375"/>
            <ac:picMk id="9" creationId="{6CBB89E2-1269-BC1C-5CB7-5AE08936DABC}"/>
          </ac:picMkLst>
        </pc:picChg>
        <pc:picChg chg="del">
          <ac:chgData name="瑛莉菜 羽田" userId="64c7e7a027abc1d1" providerId="LiveId" clId="{BC0426D4-D8FF-498C-AB50-8B14D3972075}" dt="2024-09-10T03:23:30.725" v="62" actId="478"/>
          <ac:picMkLst>
            <pc:docMk/>
            <pc:sldMk cId="4010063240" sldId="375"/>
            <ac:picMk id="12" creationId="{1BC4AD53-76B3-49FD-EC90-B3DC0AB4025F}"/>
          </ac:picMkLst>
        </pc:picChg>
        <pc:picChg chg="add mod">
          <ac:chgData name="瑛莉菜 羽田" userId="64c7e7a027abc1d1" providerId="LiveId" clId="{BC0426D4-D8FF-498C-AB50-8B14D3972075}" dt="2024-09-10T03:24:48.132" v="76" actId="1076"/>
          <ac:picMkLst>
            <pc:docMk/>
            <pc:sldMk cId="4010063240" sldId="375"/>
            <ac:picMk id="13" creationId="{2561C797-AEA5-7F6E-E04D-9E67EB71D9C3}"/>
          </ac:picMkLst>
        </pc:picChg>
        <pc:picChg chg="add mod">
          <ac:chgData name="瑛莉菜 羽田" userId="64c7e7a027abc1d1" providerId="LiveId" clId="{BC0426D4-D8FF-498C-AB50-8B14D3972075}" dt="2024-09-10T03:25:07.681" v="81" actId="1076"/>
          <ac:picMkLst>
            <pc:docMk/>
            <pc:sldMk cId="4010063240" sldId="375"/>
            <ac:picMk id="18" creationId="{C9F1403B-28D3-3EC1-CF7B-4EA22F09BC87}"/>
          </ac:picMkLst>
        </pc:picChg>
        <pc:picChg chg="add mod">
          <ac:chgData name="瑛莉菜 羽田" userId="64c7e7a027abc1d1" providerId="LiveId" clId="{BC0426D4-D8FF-498C-AB50-8B14D3972075}" dt="2024-09-10T03:25:39.161" v="84" actId="1076"/>
          <ac:picMkLst>
            <pc:docMk/>
            <pc:sldMk cId="4010063240" sldId="375"/>
            <ac:picMk id="21" creationId="{3F7AAAA4-EDBD-D246-4A49-6E8B7AC16916}"/>
          </ac:picMkLst>
        </pc:picChg>
      </pc:sldChg>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sldChg chg="addSp delSp modSp mod">
        <pc:chgData name="瑛莉菜 羽田" userId="64c7e7a027abc1d1" providerId="LiveId" clId="{937F76DC-A818-4C9F-ABC9-82803FE0407D}" dt="2024-09-09T07:50:11.109" v="56" actId="14100"/>
        <pc:sldMkLst>
          <pc:docMk/>
          <pc:sldMk cId="4010063240" sldId="375"/>
        </pc:sldMkLst>
        <pc:spChg chg="mod">
          <ac:chgData name="瑛莉菜 羽田" userId="64c7e7a027abc1d1" providerId="LiveId" clId="{937F76DC-A818-4C9F-ABC9-82803FE0407D}" dt="2024-09-09T07:47:56.105" v="31" actId="20577"/>
          <ac:spMkLst>
            <pc:docMk/>
            <pc:sldMk cId="4010063240" sldId="375"/>
            <ac:spMk id="2" creationId="{9C6C646A-4932-0ED0-0A88-228322997931}"/>
          </ac:spMkLst>
        </pc:spChg>
        <pc:spChg chg="mod">
          <ac:chgData name="瑛莉菜 羽田" userId="64c7e7a027abc1d1" providerId="LiveId" clId="{937F76DC-A818-4C9F-ABC9-82803FE0407D}" dt="2024-09-09T07:48:24.712" v="34"/>
          <ac:spMkLst>
            <pc:docMk/>
            <pc:sldMk cId="4010063240" sldId="375"/>
            <ac:spMk id="14" creationId="{4C1CE79F-7A8C-E943-C2CD-9B9D895545B4}"/>
          </ac:spMkLst>
        </pc:spChg>
        <pc:spChg chg="mod">
          <ac:chgData name="瑛莉菜 羽田" userId="64c7e7a027abc1d1" providerId="LiveId" clId="{937F76DC-A818-4C9F-ABC9-82803FE0407D}" dt="2024-09-09T07:47:22.117" v="0"/>
          <ac:spMkLst>
            <pc:docMk/>
            <pc:sldMk cId="4010063240" sldId="375"/>
            <ac:spMk id="23" creationId="{00000000-0000-0000-0000-000000000000}"/>
          </ac:spMkLst>
        </pc:spChg>
        <pc:spChg chg="mod">
          <ac:chgData name="瑛莉菜 羽田" userId="64c7e7a027abc1d1" providerId="LiveId" clId="{937F76DC-A818-4C9F-ABC9-82803FE0407D}" dt="2024-09-09T07:47:30.116" v="1"/>
          <ac:spMkLst>
            <pc:docMk/>
            <pc:sldMk cId="4010063240" sldId="375"/>
            <ac:spMk id="65" creationId="{00000000-0000-0000-0000-000000000000}"/>
          </ac:spMkLst>
        </pc:spChg>
        <pc:picChg chg="del">
          <ac:chgData name="瑛莉菜 羽田" userId="64c7e7a027abc1d1" providerId="LiveId" clId="{937F76DC-A818-4C9F-ABC9-82803FE0407D}" dt="2024-09-09T07:48:44.567" v="37" actId="478"/>
          <ac:picMkLst>
            <pc:docMk/>
            <pc:sldMk cId="4010063240" sldId="375"/>
            <ac:picMk id="5" creationId="{695C7DD8-8CDE-194F-0A50-65CF1FE049A9}"/>
          </ac:picMkLst>
        </pc:picChg>
        <pc:picChg chg="add mod">
          <ac:chgData name="瑛莉菜 羽田" userId="64c7e7a027abc1d1" providerId="LiveId" clId="{937F76DC-A818-4C9F-ABC9-82803FE0407D}" dt="2024-09-09T07:48:50.612" v="39" actId="14100"/>
          <ac:picMkLst>
            <pc:docMk/>
            <pc:sldMk cId="4010063240" sldId="375"/>
            <ac:picMk id="6" creationId="{1135EECE-504F-9424-ACC0-FE9A43FC3E48}"/>
          </ac:picMkLst>
        </pc:picChg>
        <pc:picChg chg="add mod">
          <ac:chgData name="瑛莉菜 羽田" userId="64c7e7a027abc1d1" providerId="LiveId" clId="{937F76DC-A818-4C9F-ABC9-82803FE0407D}" dt="2024-09-09T07:50:04.823" v="53" actId="1076"/>
          <ac:picMkLst>
            <pc:docMk/>
            <pc:sldMk cId="4010063240" sldId="375"/>
            <ac:picMk id="8" creationId="{177B220F-D93E-3FE7-549B-B287A9F85141}"/>
          </ac:picMkLst>
        </pc:picChg>
        <pc:picChg chg="del">
          <ac:chgData name="瑛莉菜 羽田" userId="64c7e7a027abc1d1" providerId="LiveId" clId="{937F76DC-A818-4C9F-ABC9-82803FE0407D}" dt="2024-09-09T07:48:52.233" v="41" actId="478"/>
          <ac:picMkLst>
            <pc:docMk/>
            <pc:sldMk cId="4010063240" sldId="375"/>
            <ac:picMk id="9" creationId="{841D5187-ECE4-6A97-AEB5-640688B29174}"/>
          </ac:picMkLst>
        </pc:picChg>
        <pc:picChg chg="add mod">
          <ac:chgData name="瑛莉菜 羽田" userId="64c7e7a027abc1d1" providerId="LiveId" clId="{937F76DC-A818-4C9F-ABC9-82803FE0407D}" dt="2024-09-09T07:50:11.109" v="56" actId="14100"/>
          <ac:picMkLst>
            <pc:docMk/>
            <pc:sldMk cId="4010063240" sldId="375"/>
            <ac:picMk id="12" creationId="{33D79CC4-8718-ECD8-6487-89CBC6A8A6E2}"/>
          </ac:picMkLst>
        </pc:picChg>
        <pc:picChg chg="del">
          <ac:chgData name="瑛莉菜 羽田" userId="64c7e7a027abc1d1" providerId="LiveId" clId="{937F76DC-A818-4C9F-ABC9-82803FE0407D}" dt="2024-09-09T07:48:51.766" v="40" actId="478"/>
          <ac:picMkLst>
            <pc:docMk/>
            <pc:sldMk cId="4010063240" sldId="375"/>
            <ac:picMk id="13" creationId="{98EA3F65-0DCD-953B-6A0A-B9C228C02148}"/>
          </ac:picMkLst>
        </pc:picChg>
      </pc:sldChg>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sldChg chg="addSp delSp modSp mod">
        <pc:chgData name="瑛莉菜 羽田" userId="64c7e7a027abc1d1" providerId="LiveId" clId="{E3D4F9FA-4217-4261-99FB-76A06064D0EB}" dt="2024-09-10T03:19:56.346" v="85" actId="1076"/>
        <pc:sldMkLst>
          <pc:docMk/>
          <pc:sldMk cId="4010063240" sldId="375"/>
        </pc:sldMkLst>
        <pc:spChg chg="mod">
          <ac:chgData name="瑛莉菜 羽田" userId="64c7e7a027abc1d1" providerId="LiveId" clId="{E3D4F9FA-4217-4261-99FB-76A06064D0EB}" dt="2024-09-10T03:16:59.247" v="53" actId="20577"/>
          <ac:spMkLst>
            <pc:docMk/>
            <pc:sldMk cId="4010063240" sldId="375"/>
            <ac:spMk id="2" creationId="{9C6C646A-4932-0ED0-0A88-228322997931}"/>
          </ac:spMkLst>
        </pc:spChg>
        <pc:spChg chg="mod">
          <ac:chgData name="瑛莉菜 羽田" userId="64c7e7a027abc1d1" providerId="LiveId" clId="{E3D4F9FA-4217-4261-99FB-76A06064D0EB}" dt="2024-09-10T03:17:37.784" v="60" actId="20577"/>
          <ac:spMkLst>
            <pc:docMk/>
            <pc:sldMk cId="4010063240" sldId="375"/>
            <ac:spMk id="14" creationId="{4C1CE79F-7A8C-E943-C2CD-9B9D895545B4}"/>
          </ac:spMkLst>
        </pc:spChg>
        <pc:spChg chg="mod">
          <ac:chgData name="瑛莉菜 羽田" userId="64c7e7a027abc1d1" providerId="LiveId" clId="{E3D4F9FA-4217-4261-99FB-76A06064D0EB}" dt="2024-09-10T03:15:59.171" v="17" actId="20577"/>
          <ac:spMkLst>
            <pc:docMk/>
            <pc:sldMk cId="4010063240" sldId="375"/>
            <ac:spMk id="23" creationId="{00000000-0000-0000-0000-000000000000}"/>
          </ac:spMkLst>
        </pc:spChg>
        <pc:spChg chg="mod">
          <ac:chgData name="瑛莉菜 羽田" userId="64c7e7a027abc1d1" providerId="LiveId" clId="{E3D4F9FA-4217-4261-99FB-76A06064D0EB}" dt="2024-09-10T03:16:08.574" v="27"/>
          <ac:spMkLst>
            <pc:docMk/>
            <pc:sldMk cId="4010063240" sldId="375"/>
            <ac:spMk id="65" creationId="{00000000-0000-0000-0000-000000000000}"/>
          </ac:spMkLst>
        </pc:spChg>
        <pc:picChg chg="del">
          <ac:chgData name="瑛莉菜 羽田" userId="64c7e7a027abc1d1" providerId="LiveId" clId="{E3D4F9FA-4217-4261-99FB-76A06064D0EB}" dt="2024-09-10T03:17:02.965" v="54" actId="478"/>
          <ac:picMkLst>
            <pc:docMk/>
            <pc:sldMk cId="4010063240" sldId="375"/>
            <ac:picMk id="5" creationId="{362357D2-4DC3-B2F4-3D27-7CCAA577C4F5}"/>
          </ac:picMkLst>
        </pc:picChg>
        <pc:picChg chg="add mod">
          <ac:chgData name="瑛莉菜 羽田" userId="64c7e7a027abc1d1" providerId="LiveId" clId="{E3D4F9FA-4217-4261-99FB-76A06064D0EB}" dt="2024-09-10T03:18:26.466" v="65" actId="1076"/>
          <ac:picMkLst>
            <pc:docMk/>
            <pc:sldMk cId="4010063240" sldId="375"/>
            <ac:picMk id="6" creationId="{AC794ED6-96BB-27ED-B7C4-809607883AFA}"/>
          </ac:picMkLst>
        </pc:picChg>
        <pc:picChg chg="add mod">
          <ac:chgData name="瑛莉菜 羽田" userId="64c7e7a027abc1d1" providerId="LiveId" clId="{E3D4F9FA-4217-4261-99FB-76A06064D0EB}" dt="2024-09-10T03:18:57.020" v="70" actId="1076"/>
          <ac:picMkLst>
            <pc:docMk/>
            <pc:sldMk cId="4010063240" sldId="375"/>
            <ac:picMk id="8" creationId="{6D3C2BBB-DFD9-A2D7-3D5F-BC1D2ECF94A6}"/>
          </ac:picMkLst>
        </pc:picChg>
        <pc:picChg chg="del">
          <ac:chgData name="瑛莉菜 羽田" userId="64c7e7a027abc1d1" providerId="LiveId" clId="{E3D4F9FA-4217-4261-99FB-76A06064D0EB}" dt="2024-09-10T03:17:04.086" v="56" actId="478"/>
          <ac:picMkLst>
            <pc:docMk/>
            <pc:sldMk cId="4010063240" sldId="375"/>
            <ac:picMk id="9" creationId="{6D554058-3577-9C30-70D4-E85F0D85C62D}"/>
          </ac:picMkLst>
        </pc:picChg>
        <pc:picChg chg="add mod">
          <ac:chgData name="瑛莉菜 羽田" userId="64c7e7a027abc1d1" providerId="LiveId" clId="{E3D4F9FA-4217-4261-99FB-76A06064D0EB}" dt="2024-09-10T03:19:17.366" v="75" actId="1076"/>
          <ac:picMkLst>
            <pc:docMk/>
            <pc:sldMk cId="4010063240" sldId="375"/>
            <ac:picMk id="12" creationId="{1BC4AD53-76B3-49FD-EC90-B3DC0AB4025F}"/>
          </ac:picMkLst>
        </pc:picChg>
        <pc:picChg chg="del">
          <ac:chgData name="瑛莉菜 羽田" userId="64c7e7a027abc1d1" providerId="LiveId" clId="{E3D4F9FA-4217-4261-99FB-76A06064D0EB}" dt="2024-09-10T03:17:03.527" v="55" actId="478"/>
          <ac:picMkLst>
            <pc:docMk/>
            <pc:sldMk cId="4010063240" sldId="375"/>
            <ac:picMk id="13" creationId="{DA86B3A8-ECB6-A303-D590-0A4A71397845}"/>
          </ac:picMkLst>
        </pc:picChg>
        <pc:picChg chg="add mod">
          <ac:chgData name="瑛莉菜 羽田" userId="64c7e7a027abc1d1" providerId="LiveId" clId="{E3D4F9FA-4217-4261-99FB-76A06064D0EB}" dt="2024-09-10T03:19:56.346" v="85" actId="1076"/>
          <ac:picMkLst>
            <pc:docMk/>
            <pc:sldMk cId="4010063240" sldId="375"/>
            <ac:picMk id="17" creationId="{3F1F883D-7697-BBE0-3390-156397C0AF66}"/>
          </ac:picMkLst>
        </pc:picChg>
        <pc:picChg chg="add mod">
          <ac:chgData name="瑛莉菜 羽田" userId="64c7e7a027abc1d1" providerId="LiveId" clId="{E3D4F9FA-4217-4261-99FB-76A06064D0EB}" dt="2024-09-10T03:19:47.604" v="83" actId="1076"/>
          <ac:picMkLst>
            <pc:docMk/>
            <pc:sldMk cId="4010063240" sldId="375"/>
            <ac:picMk id="19" creationId="{684D5D22-F095-AAFD-0D28-3319C9C166FE}"/>
          </ac:picMkLst>
        </pc:picChg>
      </pc:sldChg>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sldChg chg="addSp delSp modSp mod">
        <pc:chgData name="瑛莉菜 羽田" userId="64c7e7a027abc1d1" providerId="LiveId" clId="{81ADDE09-8A5B-4D56-B405-67C63B6D87FD}" dt="2024-09-09T06:18:15.475" v="287"/>
        <pc:sldMkLst>
          <pc:docMk/>
          <pc:sldMk cId="4010063240" sldId="375"/>
        </pc:sldMkLst>
        <pc:spChg chg="mod">
          <ac:chgData name="瑛莉菜 羽田" userId="64c7e7a027abc1d1" providerId="LiveId" clId="{81ADDE09-8A5B-4D56-B405-67C63B6D87FD}" dt="2024-09-09T06:09:07.121" v="222" actId="20577"/>
          <ac:spMkLst>
            <pc:docMk/>
            <pc:sldMk cId="4010063240" sldId="375"/>
            <ac:spMk id="2" creationId="{9C6C646A-4932-0ED0-0A88-228322997931}"/>
          </ac:spMkLst>
        </pc:spChg>
        <pc:spChg chg="add mod">
          <ac:chgData name="瑛莉菜 羽田" userId="64c7e7a027abc1d1" providerId="LiveId" clId="{81ADDE09-8A5B-4D56-B405-67C63B6D87FD}" dt="2024-09-09T03:40:18.989" v="54" actId="1076"/>
          <ac:spMkLst>
            <pc:docMk/>
            <pc:sldMk cId="4010063240" sldId="375"/>
            <ac:spMk id="10" creationId="{C3C3B70E-4FFF-B141-8B18-557D6A287CFD}"/>
          </ac:spMkLst>
        </pc:spChg>
        <pc:spChg chg="add del">
          <ac:chgData name="瑛莉菜 羽田" userId="64c7e7a027abc1d1" providerId="LiveId" clId="{81ADDE09-8A5B-4D56-B405-67C63B6D87FD}" dt="2024-09-09T03:41:19.025" v="80" actId="22"/>
          <ac:spMkLst>
            <pc:docMk/>
            <pc:sldMk cId="4010063240" sldId="375"/>
            <ac:spMk id="12" creationId="{296B9931-71C5-E99F-1B99-80E5CFC0AA5F}"/>
          </ac:spMkLst>
        </pc:spChg>
        <pc:spChg chg="add mod">
          <ac:chgData name="瑛莉菜 羽田" userId="64c7e7a027abc1d1" providerId="LiveId" clId="{81ADDE09-8A5B-4D56-B405-67C63B6D87FD}" dt="2024-09-09T06:07:03.966" v="169"/>
          <ac:spMkLst>
            <pc:docMk/>
            <pc:sldMk cId="4010063240" sldId="375"/>
            <ac:spMk id="14" creationId="{4C1CE79F-7A8C-E943-C2CD-9B9D895545B4}"/>
          </ac:spMkLst>
        </pc:spChg>
        <pc:spChg chg="mod">
          <ac:chgData name="瑛莉菜 羽田" userId="64c7e7a027abc1d1" providerId="LiveId" clId="{81ADDE09-8A5B-4D56-B405-67C63B6D87FD}" dt="2024-09-09T03:32:33.597" v="22"/>
          <ac:spMkLst>
            <pc:docMk/>
            <pc:sldMk cId="4010063240" sldId="375"/>
            <ac:spMk id="23" creationId="{00000000-0000-0000-0000-000000000000}"/>
          </ac:spMkLst>
        </pc:spChg>
        <pc:spChg chg="mod">
          <ac:chgData name="瑛莉菜 羽田" userId="64c7e7a027abc1d1" providerId="LiveId" clId="{81ADDE09-8A5B-4D56-B405-67C63B6D87FD}" dt="2024-09-09T03:42:12.277" v="102" actId="1076"/>
          <ac:spMkLst>
            <pc:docMk/>
            <pc:sldMk cId="4010063240" sldId="375"/>
            <ac:spMk id="65" creationId="{00000000-0000-0000-0000-000000000000}"/>
          </ac:spMkLst>
        </pc:spChg>
        <pc:spChg chg="mod">
          <ac:chgData name="瑛莉菜 羽田" userId="64c7e7a027abc1d1" providerId="LiveId" clId="{81ADDE09-8A5B-4D56-B405-67C63B6D87FD}" dt="2024-09-09T06:16:17.546" v="256" actId="20577"/>
          <ac:spMkLst>
            <pc:docMk/>
            <pc:sldMk cId="4010063240" sldId="375"/>
            <ac:spMk id="66" creationId="{00000000-0000-0000-0000-000000000000}"/>
          </ac:spMkLst>
        </pc:spChg>
        <pc:spChg chg="mod">
          <ac:chgData name="瑛莉菜 羽田" userId="64c7e7a027abc1d1" providerId="LiveId" clId="{81ADDE09-8A5B-4D56-B405-67C63B6D87FD}" dt="2024-09-09T06:18:15.475" v="287"/>
          <ac:spMkLst>
            <pc:docMk/>
            <pc:sldMk cId="4010063240" sldId="375"/>
            <ac:spMk id="67" creationId="{00000000-0000-0000-0000-000000000000}"/>
          </ac:spMkLst>
        </pc:spChg>
        <pc:spChg chg="mod">
          <ac:chgData name="瑛莉菜 羽田" userId="64c7e7a027abc1d1" providerId="LiveId" clId="{81ADDE09-8A5B-4D56-B405-67C63B6D87FD}" dt="2024-09-09T03:42:54.720" v="143"/>
          <ac:spMkLst>
            <pc:docMk/>
            <pc:sldMk cId="4010063240" sldId="375"/>
            <ac:spMk id="69" creationId="{00000000-0000-0000-0000-000000000000}"/>
          </ac:spMkLst>
        </pc:spChg>
        <pc:spChg chg="mod">
          <ac:chgData name="瑛莉菜 羽田" userId="64c7e7a027abc1d1" providerId="LiveId" clId="{81ADDE09-8A5B-4D56-B405-67C63B6D87FD}" dt="2024-09-09T03:39:30.363" v="44" actId="20577"/>
          <ac:spMkLst>
            <pc:docMk/>
            <pc:sldMk cId="4010063240" sldId="375"/>
            <ac:spMk id="72" creationId="{00000000-0000-0000-0000-000000000000}"/>
          </ac:spMkLst>
        </pc:spChg>
        <pc:spChg chg="mod">
          <ac:chgData name="瑛莉菜 羽田" userId="64c7e7a027abc1d1" providerId="LiveId" clId="{81ADDE09-8A5B-4D56-B405-67C63B6D87FD}" dt="2024-09-09T03:51:20.487" v="146" actId="20577"/>
          <ac:spMkLst>
            <pc:docMk/>
            <pc:sldMk cId="4010063240" sldId="375"/>
            <ac:spMk id="75" creationId="{00000000-0000-0000-0000-000000000000}"/>
          </ac:spMkLst>
        </pc:spChg>
        <pc:spChg chg="mod">
          <ac:chgData name="瑛莉菜 羽田" userId="64c7e7a027abc1d1" providerId="LiveId" clId="{81ADDE09-8A5B-4D56-B405-67C63B6D87FD}" dt="2024-09-09T06:05:36.612" v="147" actId="20577"/>
          <ac:spMkLst>
            <pc:docMk/>
            <pc:sldMk cId="4010063240" sldId="375"/>
            <ac:spMk id="84" creationId="{00000000-0000-0000-0000-000000000000}"/>
          </ac:spMkLst>
        </pc:spChg>
        <pc:picChg chg="add mod">
          <ac:chgData name="瑛莉菜 羽田" userId="64c7e7a027abc1d1" providerId="LiveId" clId="{81ADDE09-8A5B-4D56-B405-67C63B6D87FD}" dt="2024-09-09T06:12:34.097" v="254" actId="1076"/>
          <ac:picMkLst>
            <pc:docMk/>
            <pc:sldMk cId="4010063240" sldId="375"/>
            <ac:picMk id="5" creationId="{ECC44B30-6B14-8C0A-C875-FF7269D9DD0E}"/>
          </ac:picMkLst>
        </pc:picChg>
        <pc:picChg chg="del">
          <ac:chgData name="瑛莉菜 羽田" userId="64c7e7a027abc1d1" providerId="LiveId" clId="{81ADDE09-8A5B-4D56-B405-67C63B6D87FD}" dt="2024-09-09T03:32:44.797" v="23" actId="478"/>
          <ac:picMkLst>
            <pc:docMk/>
            <pc:sldMk cId="4010063240" sldId="375"/>
            <ac:picMk id="7" creationId="{D0A9ADCF-34A7-A10D-03CA-AFCEEB5C0D77}"/>
          </ac:picMkLst>
        </pc:picChg>
        <pc:picChg chg="add mod ord">
          <ac:chgData name="瑛莉菜 羽田" userId="64c7e7a027abc1d1" providerId="LiveId" clId="{81ADDE09-8A5B-4D56-B405-67C63B6D87FD}" dt="2024-09-09T06:12:20.713" v="252" actId="1076"/>
          <ac:picMkLst>
            <pc:docMk/>
            <pc:sldMk cId="4010063240" sldId="375"/>
            <ac:picMk id="8" creationId="{309664C9-FA8A-3CFB-649A-C558E60276DE}"/>
          </ac:picMkLst>
        </pc:picChg>
        <pc:picChg chg="add mod ord">
          <ac:chgData name="瑛莉菜 羽田" userId="64c7e7a027abc1d1" providerId="LiveId" clId="{81ADDE09-8A5B-4D56-B405-67C63B6D87FD}" dt="2024-09-09T06:12:27.765" v="253" actId="14100"/>
          <ac:picMkLst>
            <pc:docMk/>
            <pc:sldMk cId="4010063240" sldId="375"/>
            <ac:picMk id="16" creationId="{23DC3A5C-4E91-D645-11A3-CECA71D30C9E}"/>
          </ac:picMkLst>
        </pc:picChg>
        <pc:picChg chg="del">
          <ac:chgData name="瑛莉菜 羽田" userId="64c7e7a027abc1d1" providerId="LiveId" clId="{81ADDE09-8A5B-4D56-B405-67C63B6D87FD}" dt="2024-09-09T03:32:45.994" v="24" actId="478"/>
          <ac:picMkLst>
            <pc:docMk/>
            <pc:sldMk cId="4010063240" sldId="375"/>
            <ac:picMk id="1026" creationId="{00000000-0000-0000-0000-000000000000}"/>
          </ac:picMkLst>
        </pc:picChg>
      </pc:sldChg>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sldChg chg="addSp delSp modSp mod">
        <pc:chgData name="瑛莉菜 羽田" userId="64c7e7a027abc1d1" providerId="LiveId" clId="{17ADA02D-003E-48BA-9884-AB8AE95E0D50}" dt="2024-09-10T02:34:30.625" v="105" actId="14100"/>
        <pc:sldMkLst>
          <pc:docMk/>
          <pc:sldMk cId="4010063240" sldId="375"/>
        </pc:sldMkLst>
        <pc:spChg chg="mod">
          <ac:chgData name="瑛莉菜 羽田" userId="64c7e7a027abc1d1" providerId="LiveId" clId="{17ADA02D-003E-48BA-9884-AB8AE95E0D50}" dt="2024-09-10T02:31:59.227" v="59" actId="20577"/>
          <ac:spMkLst>
            <pc:docMk/>
            <pc:sldMk cId="4010063240" sldId="375"/>
            <ac:spMk id="2" creationId="{9C6C646A-4932-0ED0-0A88-228322997931}"/>
          </ac:spMkLst>
        </pc:spChg>
        <pc:spChg chg="mod">
          <ac:chgData name="瑛莉菜 羽田" userId="64c7e7a027abc1d1" providerId="LiveId" clId="{17ADA02D-003E-48BA-9884-AB8AE95E0D50}" dt="2024-09-10T02:31:30.260" v="33"/>
          <ac:spMkLst>
            <pc:docMk/>
            <pc:sldMk cId="4010063240" sldId="375"/>
            <ac:spMk id="10" creationId="{C3C3B70E-4FFF-B141-8B18-557D6A287CFD}"/>
          </ac:spMkLst>
        </pc:spChg>
        <pc:spChg chg="mod">
          <ac:chgData name="瑛莉菜 羽田" userId="64c7e7a027abc1d1" providerId="LiveId" clId="{17ADA02D-003E-48BA-9884-AB8AE95E0D50}" dt="2024-09-10T02:32:23.472" v="66"/>
          <ac:spMkLst>
            <pc:docMk/>
            <pc:sldMk cId="4010063240" sldId="375"/>
            <ac:spMk id="14" creationId="{4C1CE79F-7A8C-E943-C2CD-9B9D895545B4}"/>
          </ac:spMkLst>
        </pc:spChg>
        <pc:spChg chg="mod">
          <ac:chgData name="瑛莉菜 羽田" userId="64c7e7a027abc1d1" providerId="LiveId" clId="{17ADA02D-003E-48BA-9884-AB8AE95E0D50}" dt="2024-09-10T02:31:10.427" v="16" actId="20577"/>
          <ac:spMkLst>
            <pc:docMk/>
            <pc:sldMk cId="4010063240" sldId="375"/>
            <ac:spMk id="23" creationId="{00000000-0000-0000-0000-000000000000}"/>
          </ac:spMkLst>
        </pc:spChg>
        <pc:spChg chg="mod">
          <ac:chgData name="瑛莉菜 羽田" userId="64c7e7a027abc1d1" providerId="LiveId" clId="{17ADA02D-003E-48BA-9884-AB8AE95E0D50}" dt="2024-09-10T02:31:20.055" v="26"/>
          <ac:spMkLst>
            <pc:docMk/>
            <pc:sldMk cId="4010063240" sldId="375"/>
            <ac:spMk id="65" creationId="{00000000-0000-0000-0000-000000000000}"/>
          </ac:spMkLst>
        </pc:spChg>
        <pc:picChg chg="add mod">
          <ac:chgData name="瑛莉菜 羽田" userId="64c7e7a027abc1d1" providerId="LiveId" clId="{17ADA02D-003E-48BA-9884-AB8AE95E0D50}" dt="2024-09-10T02:33:00.711" v="75" actId="1076"/>
          <ac:picMkLst>
            <pc:docMk/>
            <pc:sldMk cId="4010063240" sldId="375"/>
            <ac:picMk id="5" creationId="{BE44B779-3F99-6D2F-8A96-CA01CBB23D5C}"/>
          </ac:picMkLst>
        </pc:picChg>
        <pc:picChg chg="del">
          <ac:chgData name="瑛莉菜 羽田" userId="64c7e7a027abc1d1" providerId="LiveId" clId="{17ADA02D-003E-48BA-9884-AB8AE95E0D50}" dt="2024-09-10T02:32:52.678" v="70" actId="478"/>
          <ac:picMkLst>
            <pc:docMk/>
            <pc:sldMk cId="4010063240" sldId="375"/>
            <ac:picMk id="6" creationId="{6F32B79C-6218-4003-B97F-FEB652DE7516}"/>
          </ac:picMkLst>
        </pc:picChg>
        <pc:picChg chg="del">
          <ac:chgData name="瑛莉菜 羽田" userId="64c7e7a027abc1d1" providerId="LiveId" clId="{17ADA02D-003E-48BA-9884-AB8AE95E0D50}" dt="2024-09-10T02:32:53.444" v="71" actId="478"/>
          <ac:picMkLst>
            <pc:docMk/>
            <pc:sldMk cId="4010063240" sldId="375"/>
            <ac:picMk id="8" creationId="{EEF698D3-1BE5-076A-3DE4-504DA3568311}"/>
          </ac:picMkLst>
        </pc:picChg>
        <pc:picChg chg="add del mod">
          <ac:chgData name="瑛莉菜 羽田" userId="64c7e7a027abc1d1" providerId="LiveId" clId="{17ADA02D-003E-48BA-9884-AB8AE95E0D50}" dt="2024-09-10T02:33:15.275" v="79" actId="478"/>
          <ac:picMkLst>
            <pc:docMk/>
            <pc:sldMk cId="4010063240" sldId="375"/>
            <ac:picMk id="9" creationId="{6F4A4F98-2E63-B731-831F-3223CB0BBE11}"/>
          </ac:picMkLst>
        </pc:picChg>
        <pc:picChg chg="add mod">
          <ac:chgData name="瑛莉菜 羽田" userId="64c7e7a027abc1d1" providerId="LiveId" clId="{17ADA02D-003E-48BA-9884-AB8AE95E0D50}" dt="2024-09-10T02:33:31.333" v="84" actId="1076"/>
          <ac:picMkLst>
            <pc:docMk/>
            <pc:sldMk cId="4010063240" sldId="375"/>
            <ac:picMk id="12" creationId="{B726C17E-359F-914A-C3BF-43199D3D60A3}"/>
          </ac:picMkLst>
        </pc:picChg>
        <pc:picChg chg="del">
          <ac:chgData name="瑛莉菜 羽田" userId="64c7e7a027abc1d1" providerId="LiveId" clId="{17ADA02D-003E-48BA-9884-AB8AE95E0D50}" dt="2024-09-10T02:32:54.057" v="72" actId="478"/>
          <ac:picMkLst>
            <pc:docMk/>
            <pc:sldMk cId="4010063240" sldId="375"/>
            <ac:picMk id="13" creationId="{A357B7BD-D505-E251-0438-A91F5CD2B93C}"/>
          </ac:picMkLst>
        </pc:picChg>
        <pc:picChg chg="add mod">
          <ac:chgData name="瑛莉菜 羽田" userId="64c7e7a027abc1d1" providerId="LiveId" clId="{17ADA02D-003E-48BA-9884-AB8AE95E0D50}" dt="2024-09-10T02:34:27.764" v="103" actId="1076"/>
          <ac:picMkLst>
            <pc:docMk/>
            <pc:sldMk cId="4010063240" sldId="375"/>
            <ac:picMk id="16" creationId="{ACB1DFF5-4449-DC98-9B15-6C3742D7622C}"/>
          </ac:picMkLst>
        </pc:picChg>
        <pc:picChg chg="add mod">
          <ac:chgData name="瑛莉菜 羽田" userId="64c7e7a027abc1d1" providerId="LiveId" clId="{17ADA02D-003E-48BA-9884-AB8AE95E0D50}" dt="2024-09-10T02:34:30.625" v="105" actId="14100"/>
          <ac:picMkLst>
            <pc:docMk/>
            <pc:sldMk cId="4010063240" sldId="375"/>
            <ac:picMk id="18" creationId="{AA34CDD6-C4AA-A0B4-DD66-F7E0368570D6}"/>
          </ac:picMkLst>
        </pc:picChg>
      </pc:sldChg>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sldChg chg="addSp delSp modSp mod">
        <pc:chgData name="瑛莉菜 羽田" userId="64c7e7a027abc1d1" providerId="LiveId" clId="{9D2FAAD9-3D8E-41AC-B353-7C4357C96401}" dt="2024-09-10T05:58:37.282" v="20" actId="1076"/>
        <pc:sldMkLst>
          <pc:docMk/>
          <pc:sldMk cId="4010063240" sldId="375"/>
        </pc:sldMkLst>
        <pc:spChg chg="mod">
          <ac:chgData name="瑛莉菜 羽田" userId="64c7e7a027abc1d1" providerId="LiveId" clId="{9D2FAAD9-3D8E-41AC-B353-7C4357C96401}" dt="2024-09-10T05:57:06.719" v="2"/>
          <ac:spMkLst>
            <pc:docMk/>
            <pc:sldMk cId="4010063240" sldId="375"/>
            <ac:spMk id="2" creationId="{9C6C646A-4932-0ED0-0A88-228322997931}"/>
          </ac:spMkLst>
        </pc:spChg>
        <pc:spChg chg="mod">
          <ac:chgData name="瑛莉菜 羽田" userId="64c7e7a027abc1d1" providerId="LiveId" clId="{9D2FAAD9-3D8E-41AC-B353-7C4357C96401}" dt="2024-09-10T05:57:27.801" v="5"/>
          <ac:spMkLst>
            <pc:docMk/>
            <pc:sldMk cId="4010063240" sldId="375"/>
            <ac:spMk id="14" creationId="{4C1CE79F-7A8C-E943-C2CD-9B9D895545B4}"/>
          </ac:spMkLst>
        </pc:spChg>
        <pc:spChg chg="mod">
          <ac:chgData name="瑛莉菜 羽田" userId="64c7e7a027abc1d1" providerId="LiveId" clId="{9D2FAAD9-3D8E-41AC-B353-7C4357C96401}" dt="2024-09-10T05:56:46.897" v="0"/>
          <ac:spMkLst>
            <pc:docMk/>
            <pc:sldMk cId="4010063240" sldId="375"/>
            <ac:spMk id="23" creationId="{00000000-0000-0000-0000-000000000000}"/>
          </ac:spMkLst>
        </pc:spChg>
        <pc:spChg chg="mod">
          <ac:chgData name="瑛莉菜 羽田" userId="64c7e7a027abc1d1" providerId="LiveId" clId="{9D2FAAD9-3D8E-41AC-B353-7C4357C96401}" dt="2024-09-10T05:56:54.945" v="1"/>
          <ac:spMkLst>
            <pc:docMk/>
            <pc:sldMk cId="4010063240" sldId="375"/>
            <ac:spMk id="65" creationId="{00000000-0000-0000-0000-000000000000}"/>
          </ac:spMkLst>
        </pc:spChg>
        <pc:picChg chg="add mod">
          <ac:chgData name="瑛莉菜 羽田" userId="64c7e7a027abc1d1" providerId="LiveId" clId="{9D2FAAD9-3D8E-41AC-B353-7C4357C96401}" dt="2024-09-10T05:57:49.718" v="12" actId="1076"/>
          <ac:picMkLst>
            <pc:docMk/>
            <pc:sldMk cId="4010063240" sldId="375"/>
            <ac:picMk id="5" creationId="{071DE956-6418-EE4E-5456-582DF6A2B607}"/>
          </ac:picMkLst>
        </pc:picChg>
        <pc:picChg chg="del">
          <ac:chgData name="瑛莉菜 羽田" userId="64c7e7a027abc1d1" providerId="LiveId" clId="{9D2FAAD9-3D8E-41AC-B353-7C4357C96401}" dt="2024-09-10T05:57:32.338" v="6" actId="478"/>
          <ac:picMkLst>
            <pc:docMk/>
            <pc:sldMk cId="4010063240" sldId="375"/>
            <ac:picMk id="6" creationId="{54ED9409-D3F6-9958-9BF8-257A5577BD93}"/>
          </ac:picMkLst>
        </pc:picChg>
        <pc:picChg chg="del">
          <ac:chgData name="瑛莉菜 羽田" userId="64c7e7a027abc1d1" providerId="LiveId" clId="{9D2FAAD9-3D8E-41AC-B353-7C4357C96401}" dt="2024-09-10T05:57:32.884" v="7" actId="478"/>
          <ac:picMkLst>
            <pc:docMk/>
            <pc:sldMk cId="4010063240" sldId="375"/>
            <ac:picMk id="8" creationId="{88665CAC-4045-9E93-3594-56430CFE47CD}"/>
          </ac:picMkLst>
        </pc:picChg>
        <pc:picChg chg="add mod">
          <ac:chgData name="瑛莉菜 羽田" userId="64c7e7a027abc1d1" providerId="LiveId" clId="{9D2FAAD9-3D8E-41AC-B353-7C4357C96401}" dt="2024-09-10T05:58:37.282" v="20" actId="1076"/>
          <ac:picMkLst>
            <pc:docMk/>
            <pc:sldMk cId="4010063240" sldId="375"/>
            <ac:picMk id="9" creationId="{1F907D02-65D3-291C-A4AA-0769B2373162}"/>
          </ac:picMkLst>
        </pc:picChg>
        <pc:picChg chg="add mod">
          <ac:chgData name="瑛莉菜 羽田" userId="64c7e7a027abc1d1" providerId="LiveId" clId="{9D2FAAD9-3D8E-41AC-B353-7C4357C96401}" dt="2024-09-10T05:58:32.226" v="18" actId="1076"/>
          <ac:picMkLst>
            <pc:docMk/>
            <pc:sldMk cId="4010063240" sldId="375"/>
            <ac:picMk id="13" creationId="{AB2AF06D-6461-063F-25F6-8C14461A58E7}"/>
          </ac:picMkLst>
        </pc:picChg>
      </pc:sldChg>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sldChg chg="addSp delSp modSp mod">
        <pc:chgData name="瑛莉菜 羽田" userId="64c7e7a027abc1d1" providerId="LiveId" clId="{94F91E24-9C81-41AC-8DAC-69F7E45EEE92}" dt="2024-09-09T08:28:13.784" v="30"/>
        <pc:sldMkLst>
          <pc:docMk/>
          <pc:sldMk cId="4010063240" sldId="375"/>
        </pc:sldMkLst>
        <pc:spChg chg="mod">
          <ac:chgData name="瑛莉菜 羽田" userId="64c7e7a027abc1d1" providerId="LiveId" clId="{94F91E24-9C81-41AC-8DAC-69F7E45EEE92}" dt="2024-09-09T08:25:27.646" v="1"/>
          <ac:spMkLst>
            <pc:docMk/>
            <pc:sldMk cId="4010063240" sldId="375"/>
            <ac:spMk id="2" creationId="{9C6C646A-4932-0ED0-0A88-228322997931}"/>
          </ac:spMkLst>
        </pc:spChg>
        <pc:spChg chg="mod">
          <ac:chgData name="瑛莉菜 羽田" userId="64c7e7a027abc1d1" providerId="LiveId" clId="{94F91E24-9C81-41AC-8DAC-69F7E45EEE92}" dt="2024-09-09T08:26:18.113" v="8" actId="20577"/>
          <ac:spMkLst>
            <pc:docMk/>
            <pc:sldMk cId="4010063240" sldId="375"/>
            <ac:spMk id="14" creationId="{4C1CE79F-7A8C-E943-C2CD-9B9D895545B4}"/>
          </ac:spMkLst>
        </pc:spChg>
        <pc:spChg chg="mod">
          <ac:chgData name="瑛莉菜 羽田" userId="64c7e7a027abc1d1" providerId="LiveId" clId="{94F91E24-9C81-41AC-8DAC-69F7E45EEE92}" dt="2024-09-09T08:25:09.623" v="0"/>
          <ac:spMkLst>
            <pc:docMk/>
            <pc:sldMk cId="4010063240" sldId="375"/>
            <ac:spMk id="23" creationId="{00000000-0000-0000-0000-000000000000}"/>
          </ac:spMkLst>
        </pc:spChg>
        <pc:spChg chg="mod">
          <ac:chgData name="瑛莉菜 羽田" userId="64c7e7a027abc1d1" providerId="LiveId" clId="{94F91E24-9C81-41AC-8DAC-69F7E45EEE92}" dt="2024-09-09T08:28:13.784" v="30"/>
          <ac:spMkLst>
            <pc:docMk/>
            <pc:sldMk cId="4010063240" sldId="375"/>
            <ac:spMk id="69" creationId="{00000000-0000-0000-0000-000000000000}"/>
          </ac:spMkLst>
        </pc:spChg>
        <pc:picChg chg="add mod">
          <ac:chgData name="瑛莉菜 羽田" userId="64c7e7a027abc1d1" providerId="LiveId" clId="{94F91E24-9C81-41AC-8DAC-69F7E45EEE92}" dt="2024-09-09T08:26:41.736" v="14" actId="14100"/>
          <ac:picMkLst>
            <pc:docMk/>
            <pc:sldMk cId="4010063240" sldId="375"/>
            <ac:picMk id="5" creationId="{4B86F815-CD40-9690-8629-3AF0FD5AFD70}"/>
          </ac:picMkLst>
        </pc:picChg>
        <pc:picChg chg="del">
          <ac:chgData name="瑛莉菜 羽田" userId="64c7e7a027abc1d1" providerId="LiveId" clId="{94F91E24-9C81-41AC-8DAC-69F7E45EEE92}" dt="2024-09-09T08:26:36.302" v="12" actId="478"/>
          <ac:picMkLst>
            <pc:docMk/>
            <pc:sldMk cId="4010063240" sldId="375"/>
            <ac:picMk id="6" creationId="{4FBF91AA-80DD-3840-54DA-4CBE1DE671C1}"/>
          </ac:picMkLst>
        </pc:picChg>
        <pc:picChg chg="del">
          <ac:chgData name="瑛莉菜 羽田" userId="64c7e7a027abc1d1" providerId="LiveId" clId="{94F91E24-9C81-41AC-8DAC-69F7E45EEE92}" dt="2024-09-09T08:26:43.420" v="15" actId="478"/>
          <ac:picMkLst>
            <pc:docMk/>
            <pc:sldMk cId="4010063240" sldId="375"/>
            <ac:picMk id="8" creationId="{227D4D71-79D8-D555-8950-9923BA3BF535}"/>
          </ac:picMkLst>
        </pc:picChg>
        <pc:picChg chg="add mod">
          <ac:chgData name="瑛莉菜 羽田" userId="64c7e7a027abc1d1" providerId="LiveId" clId="{94F91E24-9C81-41AC-8DAC-69F7E45EEE92}" dt="2024-09-09T08:27:16.255" v="23" actId="1076"/>
          <ac:picMkLst>
            <pc:docMk/>
            <pc:sldMk cId="4010063240" sldId="375"/>
            <ac:picMk id="9" creationId="{4D25DFBF-1AF2-BF2D-7095-F15882E7FD01}"/>
          </ac:picMkLst>
        </pc:picChg>
        <pc:picChg chg="del">
          <ac:chgData name="瑛莉菜 羽田" userId="64c7e7a027abc1d1" providerId="LiveId" clId="{94F91E24-9C81-41AC-8DAC-69F7E45EEE92}" dt="2024-09-09T08:26:43.860" v="16" actId="478"/>
          <ac:picMkLst>
            <pc:docMk/>
            <pc:sldMk cId="4010063240" sldId="375"/>
            <ac:picMk id="12" creationId="{DA1710B0-ACD8-A776-D959-772E58855AA3}"/>
          </ac:picMkLst>
        </pc:picChg>
        <pc:picChg chg="add mod">
          <ac:chgData name="瑛莉菜 羽田" userId="64c7e7a027abc1d1" providerId="LiveId" clId="{94F91E24-9C81-41AC-8DAC-69F7E45EEE92}" dt="2024-09-09T08:27:40.603" v="26" actId="1076"/>
          <ac:picMkLst>
            <pc:docMk/>
            <pc:sldMk cId="4010063240" sldId="375"/>
            <ac:picMk id="13" creationId="{7AE7BD69-6C66-E4B5-1880-9F514CC287DC}"/>
          </ac:picMkLst>
        </pc:picChg>
      </pc:sldChg>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sldChg chg="addSp delSp modSp mod">
        <pc:chgData name="瑛莉菜 羽田" userId="64c7e7a027abc1d1" providerId="LiveId" clId="{21FE6B14-B96A-4CB6-A925-96F0BC4A8FC8}" dt="2024-09-09T07:06:04.855" v="99" actId="1076"/>
        <pc:sldMkLst>
          <pc:docMk/>
          <pc:sldMk cId="4010063240" sldId="375"/>
        </pc:sldMkLst>
        <pc:spChg chg="mod">
          <ac:chgData name="瑛莉菜 羽田" userId="64c7e7a027abc1d1" providerId="LiveId" clId="{21FE6B14-B96A-4CB6-A925-96F0BC4A8FC8}" dt="2024-09-09T07:05:22.393" v="94" actId="20577"/>
          <ac:spMkLst>
            <pc:docMk/>
            <pc:sldMk cId="4010063240" sldId="375"/>
            <ac:spMk id="2" creationId="{9C6C646A-4932-0ED0-0A88-228322997931}"/>
          </ac:spMkLst>
        </pc:spChg>
        <pc:spChg chg="mod">
          <ac:chgData name="瑛莉菜 羽田" userId="64c7e7a027abc1d1" providerId="LiveId" clId="{21FE6B14-B96A-4CB6-A925-96F0BC4A8FC8}" dt="2024-09-09T07:06:04.855" v="99" actId="1076"/>
          <ac:spMkLst>
            <pc:docMk/>
            <pc:sldMk cId="4010063240" sldId="375"/>
            <ac:spMk id="14" creationId="{4C1CE79F-7A8C-E943-C2CD-9B9D895545B4}"/>
          </ac:spMkLst>
        </pc:spChg>
        <pc:spChg chg="mod">
          <ac:chgData name="瑛莉菜 羽田" userId="64c7e7a027abc1d1" providerId="LiveId" clId="{21FE6B14-B96A-4CB6-A925-96F0BC4A8FC8}" dt="2024-09-09T07:02:27.780" v="1" actId="14100"/>
          <ac:spMkLst>
            <pc:docMk/>
            <pc:sldMk cId="4010063240" sldId="375"/>
            <ac:spMk id="23" creationId="{00000000-0000-0000-0000-000000000000}"/>
          </ac:spMkLst>
        </pc:spChg>
        <pc:spChg chg="mod">
          <ac:chgData name="瑛莉菜 羽田" userId="64c7e7a027abc1d1" providerId="LiveId" clId="{21FE6B14-B96A-4CB6-A925-96F0BC4A8FC8}" dt="2024-09-09T07:04:30.391" v="18"/>
          <ac:spMkLst>
            <pc:docMk/>
            <pc:sldMk cId="4010063240" sldId="375"/>
            <ac:spMk id="65" creationId="{00000000-0000-0000-0000-000000000000}"/>
          </ac:spMkLst>
        </pc:spChg>
        <pc:picChg chg="del">
          <ac:chgData name="瑛莉菜 羽田" userId="64c7e7a027abc1d1" providerId="LiveId" clId="{21FE6B14-B96A-4CB6-A925-96F0BC4A8FC8}" dt="2024-09-09T07:02:45.185" v="4" actId="478"/>
          <ac:picMkLst>
            <pc:docMk/>
            <pc:sldMk cId="4010063240" sldId="375"/>
            <ac:picMk id="5" creationId="{2B5E1B57-EEC4-A120-0138-548E13DFA743}"/>
          </ac:picMkLst>
        </pc:picChg>
        <pc:picChg chg="add mod">
          <ac:chgData name="瑛莉菜 羽田" userId="64c7e7a027abc1d1" providerId="LiveId" clId="{21FE6B14-B96A-4CB6-A925-96F0BC4A8FC8}" dt="2024-09-09T07:03:03.388" v="8" actId="14100"/>
          <ac:picMkLst>
            <pc:docMk/>
            <pc:sldMk cId="4010063240" sldId="375"/>
            <ac:picMk id="6" creationId="{C734D507-5C8D-4A25-9CD4-13E2599C57C1}"/>
          </ac:picMkLst>
        </pc:picChg>
        <pc:picChg chg="del">
          <ac:chgData name="瑛莉菜 羽田" userId="64c7e7a027abc1d1" providerId="LiveId" clId="{21FE6B14-B96A-4CB6-A925-96F0BC4A8FC8}" dt="2024-09-09T07:03:00.617" v="7" actId="478"/>
          <ac:picMkLst>
            <pc:docMk/>
            <pc:sldMk cId="4010063240" sldId="375"/>
            <ac:picMk id="8" creationId="{A2C57D99-56BC-F846-22E6-4030606C49F6}"/>
          </ac:picMkLst>
        </pc:picChg>
        <pc:picChg chg="add mod">
          <ac:chgData name="瑛莉菜 羽田" userId="64c7e7a027abc1d1" providerId="LiveId" clId="{21FE6B14-B96A-4CB6-A925-96F0BC4A8FC8}" dt="2024-09-09T07:03:54.447" v="11" actId="1076"/>
          <ac:picMkLst>
            <pc:docMk/>
            <pc:sldMk cId="4010063240" sldId="375"/>
            <ac:picMk id="9" creationId="{CF087C5B-8D88-07B0-5967-CF97ED0F8B9C}"/>
          </ac:picMkLst>
        </pc:picChg>
        <pc:picChg chg="add mod">
          <ac:chgData name="瑛莉菜 羽田" userId="64c7e7a027abc1d1" providerId="LiveId" clId="{21FE6B14-B96A-4CB6-A925-96F0BC4A8FC8}" dt="2024-09-09T07:04:19.185" v="17" actId="14100"/>
          <ac:picMkLst>
            <pc:docMk/>
            <pc:sldMk cId="4010063240" sldId="375"/>
            <ac:picMk id="12" creationId="{3056FA51-DF9B-D331-8214-5C1CD668F162}"/>
          </ac:picMkLst>
        </pc:picChg>
        <pc:picChg chg="del">
          <ac:chgData name="瑛莉菜 羽田" userId="64c7e7a027abc1d1" providerId="LiveId" clId="{21FE6B14-B96A-4CB6-A925-96F0BC4A8FC8}" dt="2024-09-09T07:03:00.067" v="6" actId="478"/>
          <ac:picMkLst>
            <pc:docMk/>
            <pc:sldMk cId="4010063240" sldId="375"/>
            <ac:picMk id="13" creationId="{FCA7E192-1682-D25A-F57A-DE78627F0A05}"/>
          </ac:picMkLst>
        </pc:picChg>
      </pc:sldChg>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sldChg chg="addSp delSp modSp mod">
        <pc:chgData name="瑛莉菜 羽田" userId="64c7e7a027abc1d1" providerId="LiveId" clId="{696A7A12-37A2-4D0B-9D19-635D9ACAFCBC}" dt="2024-09-10T04:07:08.523" v="94" actId="1076"/>
        <pc:sldMkLst>
          <pc:docMk/>
          <pc:sldMk cId="4010063240" sldId="375"/>
        </pc:sldMkLst>
        <pc:spChg chg="mod">
          <ac:chgData name="瑛莉菜 羽田" userId="64c7e7a027abc1d1" providerId="LiveId" clId="{696A7A12-37A2-4D0B-9D19-635D9ACAFCBC}" dt="2024-09-10T04:03:19.461" v="53" actId="20577"/>
          <ac:spMkLst>
            <pc:docMk/>
            <pc:sldMk cId="4010063240" sldId="375"/>
            <ac:spMk id="2" creationId="{9C6C646A-4932-0ED0-0A88-228322997931}"/>
          </ac:spMkLst>
        </pc:spChg>
        <pc:spChg chg="mod">
          <ac:chgData name="瑛莉菜 羽田" userId="64c7e7a027abc1d1" providerId="LiveId" clId="{696A7A12-37A2-4D0B-9D19-635D9ACAFCBC}" dt="2024-09-10T04:03:37.269" v="60"/>
          <ac:spMkLst>
            <pc:docMk/>
            <pc:sldMk cId="4010063240" sldId="375"/>
            <ac:spMk id="10" creationId="{C3C3B70E-4FFF-B141-8B18-557D6A287CFD}"/>
          </ac:spMkLst>
        </pc:spChg>
        <pc:spChg chg="mod">
          <ac:chgData name="瑛莉菜 羽田" userId="64c7e7a027abc1d1" providerId="LiveId" clId="{696A7A12-37A2-4D0B-9D19-635D9ACAFCBC}" dt="2024-09-10T04:04:02.220" v="65"/>
          <ac:spMkLst>
            <pc:docMk/>
            <pc:sldMk cId="4010063240" sldId="375"/>
            <ac:spMk id="14" creationId="{4C1CE79F-7A8C-E943-C2CD-9B9D895545B4}"/>
          </ac:spMkLst>
        </pc:spChg>
        <pc:spChg chg="mod">
          <ac:chgData name="瑛莉菜 羽田" userId="64c7e7a027abc1d1" providerId="LiveId" clId="{696A7A12-37A2-4D0B-9D19-635D9ACAFCBC}" dt="2024-09-10T04:02:47.632" v="17" actId="20577"/>
          <ac:spMkLst>
            <pc:docMk/>
            <pc:sldMk cId="4010063240" sldId="375"/>
            <ac:spMk id="23" creationId="{00000000-0000-0000-0000-000000000000}"/>
          </ac:spMkLst>
        </pc:spChg>
        <pc:spChg chg="mod">
          <ac:chgData name="瑛莉菜 羽田" userId="64c7e7a027abc1d1" providerId="LiveId" clId="{696A7A12-37A2-4D0B-9D19-635D9ACAFCBC}" dt="2024-09-10T04:02:58.136" v="27"/>
          <ac:spMkLst>
            <pc:docMk/>
            <pc:sldMk cId="4010063240" sldId="375"/>
            <ac:spMk id="65" creationId="{00000000-0000-0000-0000-000000000000}"/>
          </ac:spMkLst>
        </pc:spChg>
        <pc:picChg chg="add mod">
          <ac:chgData name="瑛莉菜 羽田" userId="64c7e7a027abc1d1" providerId="LiveId" clId="{696A7A12-37A2-4D0B-9D19-635D9ACAFCBC}" dt="2024-09-10T04:05:11.581" v="71" actId="1076"/>
          <ac:picMkLst>
            <pc:docMk/>
            <pc:sldMk cId="4010063240" sldId="375"/>
            <ac:picMk id="5" creationId="{590DF18C-60AD-5074-FD4F-FC2EFE9A64A9}"/>
          </ac:picMkLst>
        </pc:picChg>
        <pc:picChg chg="del">
          <ac:chgData name="瑛莉菜 羽田" userId="64c7e7a027abc1d1" providerId="LiveId" clId="{696A7A12-37A2-4D0B-9D19-635D9ACAFCBC}" dt="2024-09-10T04:04:36.099" v="66" actId="478"/>
          <ac:picMkLst>
            <pc:docMk/>
            <pc:sldMk cId="4010063240" sldId="375"/>
            <ac:picMk id="6" creationId="{453431FC-76FD-7470-FE38-96BF94536095}"/>
          </ac:picMkLst>
        </pc:picChg>
        <pc:picChg chg="del">
          <ac:chgData name="瑛莉菜 羽田" userId="64c7e7a027abc1d1" providerId="LiveId" clId="{696A7A12-37A2-4D0B-9D19-635D9ACAFCBC}" dt="2024-09-10T04:04:36.944" v="67" actId="478"/>
          <ac:picMkLst>
            <pc:docMk/>
            <pc:sldMk cId="4010063240" sldId="375"/>
            <ac:picMk id="8" creationId="{1ACBB2EF-F990-E44E-1A44-93812A5CE6F0}"/>
          </ac:picMkLst>
        </pc:picChg>
        <pc:picChg chg="add mod">
          <ac:chgData name="瑛莉菜 羽田" userId="64c7e7a027abc1d1" providerId="LiveId" clId="{696A7A12-37A2-4D0B-9D19-635D9ACAFCBC}" dt="2024-09-10T04:05:51.824" v="77" actId="1076"/>
          <ac:picMkLst>
            <pc:docMk/>
            <pc:sldMk cId="4010063240" sldId="375"/>
            <ac:picMk id="9" creationId="{3B6B7E00-A94F-13B1-66EB-AF61C6F9FC51}"/>
          </ac:picMkLst>
        </pc:picChg>
        <pc:picChg chg="del">
          <ac:chgData name="瑛莉菜 羽田" userId="64c7e7a027abc1d1" providerId="LiveId" clId="{696A7A12-37A2-4D0B-9D19-635D9ACAFCBC}" dt="2024-09-10T04:04:37.352" v="68" actId="478"/>
          <ac:picMkLst>
            <pc:docMk/>
            <pc:sldMk cId="4010063240" sldId="375"/>
            <ac:picMk id="12" creationId="{3422C5F3-0559-C980-AB43-CAAFD6D34CEF}"/>
          </ac:picMkLst>
        </pc:picChg>
        <pc:picChg chg="add mod">
          <ac:chgData name="瑛莉菜 羽田" userId="64c7e7a027abc1d1" providerId="LiveId" clId="{696A7A12-37A2-4D0B-9D19-635D9ACAFCBC}" dt="2024-09-10T04:06:12.327" v="80" actId="1076"/>
          <ac:picMkLst>
            <pc:docMk/>
            <pc:sldMk cId="4010063240" sldId="375"/>
            <ac:picMk id="13" creationId="{623A6D8E-5634-A8D3-050C-F56356CC56E4}"/>
          </ac:picMkLst>
        </pc:picChg>
        <pc:picChg chg="add mod">
          <ac:chgData name="瑛莉菜 羽田" userId="64c7e7a027abc1d1" providerId="LiveId" clId="{696A7A12-37A2-4D0B-9D19-635D9ACAFCBC}" dt="2024-09-10T04:06:32.707" v="83" actId="1076"/>
          <ac:picMkLst>
            <pc:docMk/>
            <pc:sldMk cId="4010063240" sldId="375"/>
            <ac:picMk id="22" creationId="{89BDE911-6F4C-304E-B266-97730E42D05A}"/>
          </ac:picMkLst>
        </pc:picChg>
        <pc:picChg chg="add mod">
          <ac:chgData name="瑛莉菜 羽田" userId="64c7e7a027abc1d1" providerId="LiveId" clId="{696A7A12-37A2-4D0B-9D19-635D9ACAFCBC}" dt="2024-09-10T04:06:58.409" v="91" actId="1076"/>
          <ac:picMkLst>
            <pc:docMk/>
            <pc:sldMk cId="4010063240" sldId="375"/>
            <ac:picMk id="26" creationId="{DBCD66AD-6D93-500D-F844-EAA8225AA443}"/>
          </ac:picMkLst>
        </pc:picChg>
        <pc:picChg chg="add mod">
          <ac:chgData name="瑛莉菜 羽田" userId="64c7e7a027abc1d1" providerId="LiveId" clId="{696A7A12-37A2-4D0B-9D19-635D9ACAFCBC}" dt="2024-09-10T04:07:08.523" v="94" actId="1076"/>
          <ac:picMkLst>
            <pc:docMk/>
            <pc:sldMk cId="4010063240" sldId="375"/>
            <ac:picMk id="28" creationId="{8450B1BC-9402-EDC1-DCD9-22863DA28041}"/>
          </ac:picMkLst>
        </pc:picChg>
      </pc:sldChg>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sldChg chg="addSp delSp modSp mod">
        <pc:chgData name="瑛莉菜 羽田" userId="64c7e7a027abc1d1" providerId="LiveId" clId="{FE3421C4-9961-444B-90A4-CF8F625564DB}" dt="2024-09-10T04:14:07.746" v="64" actId="1076"/>
        <pc:sldMkLst>
          <pc:docMk/>
          <pc:sldMk cId="4010063240" sldId="375"/>
        </pc:sldMkLst>
        <pc:spChg chg="mod">
          <ac:chgData name="瑛莉菜 羽田" userId="64c7e7a027abc1d1" providerId="LiveId" clId="{FE3421C4-9961-444B-90A4-CF8F625564DB}" dt="2024-09-10T04:10:56.018" v="36" actId="20577"/>
          <ac:spMkLst>
            <pc:docMk/>
            <pc:sldMk cId="4010063240" sldId="375"/>
            <ac:spMk id="2" creationId="{9C6C646A-4932-0ED0-0A88-228322997931}"/>
          </ac:spMkLst>
        </pc:spChg>
        <pc:spChg chg="mod">
          <ac:chgData name="瑛莉菜 羽田" userId="64c7e7a027abc1d1" providerId="LiveId" clId="{FE3421C4-9961-444B-90A4-CF8F625564DB}" dt="2024-09-10T04:11:24.837" v="45"/>
          <ac:spMkLst>
            <pc:docMk/>
            <pc:sldMk cId="4010063240" sldId="375"/>
            <ac:spMk id="14" creationId="{4C1CE79F-7A8C-E943-C2CD-9B9D895545B4}"/>
          </ac:spMkLst>
        </pc:spChg>
        <pc:spChg chg="mod">
          <ac:chgData name="瑛莉菜 羽田" userId="64c7e7a027abc1d1" providerId="LiveId" clId="{FE3421C4-9961-444B-90A4-CF8F625564DB}" dt="2024-09-10T04:10:26.798" v="0"/>
          <ac:spMkLst>
            <pc:docMk/>
            <pc:sldMk cId="4010063240" sldId="375"/>
            <ac:spMk id="23" creationId="{00000000-0000-0000-0000-000000000000}"/>
          </ac:spMkLst>
        </pc:spChg>
        <pc:spChg chg="mod">
          <ac:chgData name="瑛莉菜 羽田" userId="64c7e7a027abc1d1" providerId="LiveId" clId="{FE3421C4-9961-444B-90A4-CF8F625564DB}" dt="2024-09-10T04:10:35.844" v="10"/>
          <ac:spMkLst>
            <pc:docMk/>
            <pc:sldMk cId="4010063240" sldId="375"/>
            <ac:spMk id="65" creationId="{00000000-0000-0000-0000-000000000000}"/>
          </ac:spMkLst>
        </pc:spChg>
        <pc:picChg chg="del">
          <ac:chgData name="瑛莉菜 羽田" userId="64c7e7a027abc1d1" providerId="LiveId" clId="{FE3421C4-9961-444B-90A4-CF8F625564DB}" dt="2024-09-10T04:11:00.316" v="37" actId="478"/>
          <ac:picMkLst>
            <pc:docMk/>
            <pc:sldMk cId="4010063240" sldId="375"/>
            <ac:picMk id="5" creationId="{590DF18C-60AD-5074-FD4F-FC2EFE9A64A9}"/>
          </ac:picMkLst>
        </pc:picChg>
        <pc:picChg chg="add mod">
          <ac:chgData name="瑛莉菜 羽田" userId="64c7e7a027abc1d1" providerId="LiveId" clId="{FE3421C4-9961-444B-90A4-CF8F625564DB}" dt="2024-09-10T04:11:58.909" v="48" actId="1076"/>
          <ac:picMkLst>
            <pc:docMk/>
            <pc:sldMk cId="4010063240" sldId="375"/>
            <ac:picMk id="6" creationId="{1797DA81-3D82-6A5B-2B19-D355AA75B976}"/>
          </ac:picMkLst>
        </pc:picChg>
        <pc:picChg chg="add mod">
          <ac:chgData name="瑛莉菜 羽田" userId="64c7e7a027abc1d1" providerId="LiveId" clId="{FE3421C4-9961-444B-90A4-CF8F625564DB}" dt="2024-09-10T04:12:36.417" v="53" actId="1076"/>
          <ac:picMkLst>
            <pc:docMk/>
            <pc:sldMk cId="4010063240" sldId="375"/>
            <ac:picMk id="8" creationId="{38DDABF0-F3A7-E943-FA1F-2DE90D51519B}"/>
          </ac:picMkLst>
        </pc:picChg>
        <pc:picChg chg="del">
          <ac:chgData name="瑛莉菜 羽田" userId="64c7e7a027abc1d1" providerId="LiveId" clId="{FE3421C4-9961-444B-90A4-CF8F625564DB}" dt="2024-09-10T04:11:00.968" v="38" actId="478"/>
          <ac:picMkLst>
            <pc:docMk/>
            <pc:sldMk cId="4010063240" sldId="375"/>
            <ac:picMk id="9" creationId="{3B6B7E00-A94F-13B1-66EB-AF61C6F9FC51}"/>
          </ac:picMkLst>
        </pc:picChg>
        <pc:picChg chg="add mod">
          <ac:chgData name="瑛莉菜 羽田" userId="64c7e7a027abc1d1" providerId="LiveId" clId="{FE3421C4-9961-444B-90A4-CF8F625564DB}" dt="2024-09-10T04:13:25.057" v="57" actId="1076"/>
          <ac:picMkLst>
            <pc:docMk/>
            <pc:sldMk cId="4010063240" sldId="375"/>
            <ac:picMk id="12" creationId="{F446EAC8-09C6-CBD3-8BA7-6040AE5EFDE8}"/>
          </ac:picMkLst>
        </pc:picChg>
        <pc:picChg chg="del">
          <ac:chgData name="瑛莉菜 羽田" userId="64c7e7a027abc1d1" providerId="LiveId" clId="{FE3421C4-9961-444B-90A4-CF8F625564DB}" dt="2024-09-10T04:11:01.856" v="39" actId="478"/>
          <ac:picMkLst>
            <pc:docMk/>
            <pc:sldMk cId="4010063240" sldId="375"/>
            <ac:picMk id="13" creationId="{623A6D8E-5634-A8D3-050C-F56356CC56E4}"/>
          </ac:picMkLst>
        </pc:picChg>
        <pc:picChg chg="del">
          <ac:chgData name="瑛莉菜 羽田" userId="64c7e7a027abc1d1" providerId="LiveId" clId="{FE3421C4-9961-444B-90A4-CF8F625564DB}" dt="2024-09-10T04:11:02.356" v="40" actId="478"/>
          <ac:picMkLst>
            <pc:docMk/>
            <pc:sldMk cId="4010063240" sldId="375"/>
            <ac:picMk id="22" creationId="{89BDE911-6F4C-304E-B266-97730E42D05A}"/>
          </ac:picMkLst>
        </pc:picChg>
        <pc:picChg chg="add mod">
          <ac:chgData name="瑛莉菜 羽田" userId="64c7e7a027abc1d1" providerId="LiveId" clId="{FE3421C4-9961-444B-90A4-CF8F625564DB}" dt="2024-09-10T04:14:07.746" v="64" actId="1076"/>
          <ac:picMkLst>
            <pc:docMk/>
            <pc:sldMk cId="4010063240" sldId="375"/>
            <ac:picMk id="25" creationId="{C652E8B4-A85F-78DB-B829-E508C0ABFB50}"/>
          </ac:picMkLst>
        </pc:picChg>
      </pc:sldChg>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sldChg chg="addSp delSp modSp mod">
        <pc:chgData name="瑛莉菜 羽田" userId="64c7e7a027abc1d1" providerId="LiveId" clId="{DD5A2BC6-49D1-433C-A87F-ADC0EA6664C5}" dt="2024-09-10T07:10:32.870" v="50" actId="1076"/>
        <pc:sldMkLst>
          <pc:docMk/>
          <pc:sldMk cId="4010063240" sldId="375"/>
        </pc:sldMkLst>
        <pc:spChg chg="mod">
          <ac:chgData name="瑛莉菜 羽田" userId="64c7e7a027abc1d1" providerId="LiveId" clId="{DD5A2BC6-49D1-433C-A87F-ADC0EA6664C5}" dt="2024-09-10T07:02:54.300" v="22"/>
          <ac:spMkLst>
            <pc:docMk/>
            <pc:sldMk cId="4010063240" sldId="375"/>
            <ac:spMk id="2" creationId="{9C6C646A-4932-0ED0-0A88-228322997931}"/>
          </ac:spMkLst>
        </pc:spChg>
        <pc:spChg chg="mod">
          <ac:chgData name="瑛莉菜 羽田" userId="64c7e7a027abc1d1" providerId="LiveId" clId="{DD5A2BC6-49D1-433C-A87F-ADC0EA6664C5}" dt="2024-09-10T07:03:19.627" v="31"/>
          <ac:spMkLst>
            <pc:docMk/>
            <pc:sldMk cId="4010063240" sldId="375"/>
            <ac:spMk id="14" creationId="{4C1CE79F-7A8C-E943-C2CD-9B9D895545B4}"/>
          </ac:spMkLst>
        </pc:spChg>
        <pc:spChg chg="mod">
          <ac:chgData name="瑛莉菜 羽田" userId="64c7e7a027abc1d1" providerId="LiveId" clId="{DD5A2BC6-49D1-433C-A87F-ADC0EA6664C5}" dt="2024-09-10T07:02:31.354" v="11" actId="20577"/>
          <ac:spMkLst>
            <pc:docMk/>
            <pc:sldMk cId="4010063240" sldId="375"/>
            <ac:spMk id="23" creationId="{00000000-0000-0000-0000-000000000000}"/>
          </ac:spMkLst>
        </pc:spChg>
        <pc:spChg chg="mod">
          <ac:chgData name="瑛莉菜 羽田" userId="64c7e7a027abc1d1" providerId="LiveId" clId="{DD5A2BC6-49D1-433C-A87F-ADC0EA6664C5}" dt="2024-09-10T07:02:40.085" v="21"/>
          <ac:spMkLst>
            <pc:docMk/>
            <pc:sldMk cId="4010063240" sldId="375"/>
            <ac:spMk id="65" creationId="{00000000-0000-0000-0000-000000000000}"/>
          </ac:spMkLst>
        </pc:spChg>
        <pc:picChg chg="del">
          <ac:chgData name="瑛莉菜 羽田" userId="64c7e7a027abc1d1" providerId="LiveId" clId="{DD5A2BC6-49D1-433C-A87F-ADC0EA6664C5}" dt="2024-09-10T07:03:21.871" v="32" actId="478"/>
          <ac:picMkLst>
            <pc:docMk/>
            <pc:sldMk cId="4010063240" sldId="375"/>
            <ac:picMk id="5" creationId="{653B396E-6374-A64E-AF06-09FF47F107EC}"/>
          </ac:picMkLst>
        </pc:picChg>
        <pc:picChg chg="add mod">
          <ac:chgData name="瑛莉菜 羽田" userId="64c7e7a027abc1d1" providerId="LiveId" clId="{DD5A2BC6-49D1-433C-A87F-ADC0EA6664C5}" dt="2024-09-10T07:08:04.303" v="39" actId="1076"/>
          <ac:picMkLst>
            <pc:docMk/>
            <pc:sldMk cId="4010063240" sldId="375"/>
            <ac:picMk id="6" creationId="{06754D73-E7C9-D965-72F1-DCB6482AFBD2}"/>
          </ac:picMkLst>
        </pc:picChg>
        <pc:picChg chg="add mod">
          <ac:chgData name="瑛莉菜 羽田" userId="64c7e7a027abc1d1" providerId="LiveId" clId="{DD5A2BC6-49D1-433C-A87F-ADC0EA6664C5}" dt="2024-09-10T07:10:32.870" v="50" actId="1076"/>
          <ac:picMkLst>
            <pc:docMk/>
            <pc:sldMk cId="4010063240" sldId="375"/>
            <ac:picMk id="8" creationId="{0554FEAB-AB8F-66E7-7273-6DAACFF4DBC9}"/>
          </ac:picMkLst>
        </pc:picChg>
        <pc:picChg chg="del">
          <ac:chgData name="瑛莉菜 羽田" userId="64c7e7a027abc1d1" providerId="LiveId" clId="{DD5A2BC6-49D1-433C-A87F-ADC0EA6664C5}" dt="2024-09-10T07:03:22.828" v="34" actId="478"/>
          <ac:picMkLst>
            <pc:docMk/>
            <pc:sldMk cId="4010063240" sldId="375"/>
            <ac:picMk id="9" creationId="{72466270-D63B-32B2-8902-CC41DAB71878}"/>
          </ac:picMkLst>
        </pc:picChg>
        <pc:picChg chg="del">
          <ac:chgData name="瑛莉菜 羽田" userId="64c7e7a027abc1d1" providerId="LiveId" clId="{DD5A2BC6-49D1-433C-A87F-ADC0EA6664C5}" dt="2024-09-10T07:03:22.447" v="33" actId="478"/>
          <ac:picMkLst>
            <pc:docMk/>
            <pc:sldMk cId="4010063240" sldId="375"/>
            <ac:picMk id="13" creationId="{3DA25B7B-7798-E6E3-F252-6ACA663D4A79}"/>
          </ac:picMkLst>
        </pc:picChg>
        <pc:picChg chg="add mod">
          <ac:chgData name="瑛莉菜 羽田" userId="64c7e7a027abc1d1" providerId="LiveId" clId="{DD5A2BC6-49D1-433C-A87F-ADC0EA6664C5}" dt="2024-09-10T07:08:57.228" v="49" actId="1076"/>
          <ac:picMkLst>
            <pc:docMk/>
            <pc:sldMk cId="4010063240" sldId="375"/>
            <ac:picMk id="15" creationId="{164FECD2-CD97-E05D-B555-6818778F8E0D}"/>
          </ac:picMkLst>
        </pc:picChg>
      </pc:sldChg>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sldChg chg="addSp delSp modSp mod">
        <pc:chgData name="瑛莉菜 羽田" userId="64c7e7a027abc1d1" providerId="LiveId" clId="{8B265927-418E-4F62-ADE7-A1873C1A518A}" dt="2024-09-10T06:50:20.487" v="27" actId="1076"/>
        <pc:sldMkLst>
          <pc:docMk/>
          <pc:sldMk cId="4010063240" sldId="375"/>
        </pc:sldMkLst>
        <pc:spChg chg="mod">
          <ac:chgData name="瑛莉菜 羽田" userId="64c7e7a027abc1d1" providerId="LiveId" clId="{8B265927-418E-4F62-ADE7-A1873C1A518A}" dt="2024-09-10T06:48:01.937" v="3"/>
          <ac:spMkLst>
            <pc:docMk/>
            <pc:sldMk cId="4010063240" sldId="375"/>
            <ac:spMk id="2" creationId="{9C6C646A-4932-0ED0-0A88-228322997931}"/>
          </ac:spMkLst>
        </pc:spChg>
        <pc:spChg chg="mod">
          <ac:chgData name="瑛莉菜 羽田" userId="64c7e7a027abc1d1" providerId="LiveId" clId="{8B265927-418E-4F62-ADE7-A1873C1A518A}" dt="2024-09-10T06:47:51.565" v="2"/>
          <ac:spMkLst>
            <pc:docMk/>
            <pc:sldMk cId="4010063240" sldId="375"/>
            <ac:spMk id="10" creationId="{C3C3B70E-4FFF-B141-8B18-557D6A287CFD}"/>
          </ac:spMkLst>
        </pc:spChg>
        <pc:spChg chg="mod">
          <ac:chgData name="瑛莉菜 羽田" userId="64c7e7a027abc1d1" providerId="LiveId" clId="{8B265927-418E-4F62-ADE7-A1873C1A518A}" dt="2024-09-10T06:48:23.625" v="8"/>
          <ac:spMkLst>
            <pc:docMk/>
            <pc:sldMk cId="4010063240" sldId="375"/>
            <ac:spMk id="14" creationId="{4C1CE79F-7A8C-E943-C2CD-9B9D895545B4}"/>
          </ac:spMkLst>
        </pc:spChg>
        <pc:spChg chg="mod">
          <ac:chgData name="瑛莉菜 羽田" userId="64c7e7a027abc1d1" providerId="LiveId" clId="{8B265927-418E-4F62-ADE7-A1873C1A518A}" dt="2024-09-10T06:47:37.914" v="0"/>
          <ac:spMkLst>
            <pc:docMk/>
            <pc:sldMk cId="4010063240" sldId="375"/>
            <ac:spMk id="23" creationId="{00000000-0000-0000-0000-000000000000}"/>
          </ac:spMkLst>
        </pc:spChg>
        <pc:spChg chg="mod">
          <ac:chgData name="瑛莉菜 羽田" userId="64c7e7a027abc1d1" providerId="LiveId" clId="{8B265927-418E-4F62-ADE7-A1873C1A518A}" dt="2024-09-10T06:47:45.085" v="1"/>
          <ac:spMkLst>
            <pc:docMk/>
            <pc:sldMk cId="4010063240" sldId="375"/>
            <ac:spMk id="65" creationId="{00000000-0000-0000-0000-000000000000}"/>
          </ac:spMkLst>
        </pc:spChg>
        <pc:picChg chg="add mod">
          <ac:chgData name="瑛莉菜 羽田" userId="64c7e7a027abc1d1" providerId="LiveId" clId="{8B265927-418E-4F62-ADE7-A1873C1A518A}" dt="2024-09-10T06:48:46.317" v="15" actId="1076"/>
          <ac:picMkLst>
            <pc:docMk/>
            <pc:sldMk cId="4010063240" sldId="375"/>
            <ac:picMk id="5" creationId="{653B396E-6374-A64E-AF06-09FF47F107EC}"/>
          </ac:picMkLst>
        </pc:picChg>
        <pc:picChg chg="del">
          <ac:chgData name="瑛莉菜 羽田" userId="64c7e7a027abc1d1" providerId="LiveId" clId="{8B265927-418E-4F62-ADE7-A1873C1A518A}" dt="2024-09-10T06:48:25.662" v="9" actId="478"/>
          <ac:picMkLst>
            <pc:docMk/>
            <pc:sldMk cId="4010063240" sldId="375"/>
            <ac:picMk id="6" creationId="{E4777239-5F79-CCC7-F963-B95F3476F3A7}"/>
          </ac:picMkLst>
        </pc:picChg>
        <pc:picChg chg="del">
          <ac:chgData name="瑛莉菜 羽田" userId="64c7e7a027abc1d1" providerId="LiveId" clId="{8B265927-418E-4F62-ADE7-A1873C1A518A}" dt="2024-09-10T06:48:26.130" v="10" actId="478"/>
          <ac:picMkLst>
            <pc:docMk/>
            <pc:sldMk cId="4010063240" sldId="375"/>
            <ac:picMk id="8" creationId="{7330FDE7-5565-43D9-B5D9-D070F22A2272}"/>
          </ac:picMkLst>
        </pc:picChg>
        <pc:picChg chg="add mod">
          <ac:chgData name="瑛莉菜 羽田" userId="64c7e7a027abc1d1" providerId="LiveId" clId="{8B265927-418E-4F62-ADE7-A1873C1A518A}" dt="2024-09-10T06:49:07.367" v="20" actId="1076"/>
          <ac:picMkLst>
            <pc:docMk/>
            <pc:sldMk cId="4010063240" sldId="375"/>
            <ac:picMk id="9" creationId="{72466270-D63B-32B2-8902-CC41DAB71878}"/>
          </ac:picMkLst>
        </pc:picChg>
        <pc:picChg chg="add mod">
          <ac:chgData name="瑛莉菜 羽田" userId="64c7e7a027abc1d1" providerId="LiveId" clId="{8B265927-418E-4F62-ADE7-A1873C1A518A}" dt="2024-09-10T06:50:20.487" v="27" actId="1076"/>
          <ac:picMkLst>
            <pc:docMk/>
            <pc:sldMk cId="4010063240" sldId="375"/>
            <ac:picMk id="13" creationId="{3DA25B7B-7798-E6E3-F252-6ACA663D4A79}"/>
          </ac:picMkLst>
        </pc:picChg>
      </pc:sldChg>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sldChg chg="addSp delSp modSp mod">
        <pc:chgData name="瑛莉菜 羽田" userId="64c7e7a027abc1d1" providerId="LiveId" clId="{B6CCDA03-71C1-412F-ABC3-4A4B5133D57E}" dt="2024-09-09T07:37:06.897" v="50" actId="1076"/>
        <pc:sldMkLst>
          <pc:docMk/>
          <pc:sldMk cId="4010063240" sldId="375"/>
        </pc:sldMkLst>
        <pc:spChg chg="mod">
          <ac:chgData name="瑛莉菜 羽田" userId="64c7e7a027abc1d1" providerId="LiveId" clId="{B6CCDA03-71C1-412F-ABC3-4A4B5133D57E}" dt="2024-09-09T07:35:27.856" v="26" actId="20577"/>
          <ac:spMkLst>
            <pc:docMk/>
            <pc:sldMk cId="4010063240" sldId="375"/>
            <ac:spMk id="2" creationId="{9C6C646A-4932-0ED0-0A88-228322997931}"/>
          </ac:spMkLst>
        </pc:spChg>
        <pc:spChg chg="mod">
          <ac:chgData name="瑛莉菜 羽田" userId="64c7e7a027abc1d1" providerId="LiveId" clId="{B6CCDA03-71C1-412F-ABC3-4A4B5133D57E}" dt="2024-09-09T07:35:46.864" v="33" actId="20577"/>
          <ac:spMkLst>
            <pc:docMk/>
            <pc:sldMk cId="4010063240" sldId="375"/>
            <ac:spMk id="14" creationId="{4C1CE79F-7A8C-E943-C2CD-9B9D895545B4}"/>
          </ac:spMkLst>
        </pc:spChg>
        <pc:spChg chg="mod">
          <ac:chgData name="瑛莉菜 羽田" userId="64c7e7a027abc1d1" providerId="LiveId" clId="{B6CCDA03-71C1-412F-ABC3-4A4B5133D57E}" dt="2024-09-09T07:34:48.985" v="0"/>
          <ac:spMkLst>
            <pc:docMk/>
            <pc:sldMk cId="4010063240" sldId="375"/>
            <ac:spMk id="23" creationId="{00000000-0000-0000-0000-000000000000}"/>
          </ac:spMkLst>
        </pc:spChg>
        <pc:spChg chg="mod">
          <ac:chgData name="瑛莉菜 羽田" userId="64c7e7a027abc1d1" providerId="LiveId" clId="{B6CCDA03-71C1-412F-ABC3-4A4B5133D57E}" dt="2024-09-09T07:35:00.415" v="1"/>
          <ac:spMkLst>
            <pc:docMk/>
            <pc:sldMk cId="4010063240" sldId="375"/>
            <ac:spMk id="65" creationId="{00000000-0000-0000-0000-000000000000}"/>
          </ac:spMkLst>
        </pc:spChg>
        <pc:picChg chg="add mod">
          <ac:chgData name="瑛莉菜 羽田" userId="64c7e7a027abc1d1" providerId="LiveId" clId="{B6CCDA03-71C1-412F-ABC3-4A4B5133D57E}" dt="2024-09-09T07:36:17.789" v="38" actId="1076"/>
          <ac:picMkLst>
            <pc:docMk/>
            <pc:sldMk cId="4010063240" sldId="375"/>
            <ac:picMk id="5" creationId="{695C7DD8-8CDE-194F-0A50-65CF1FE049A9}"/>
          </ac:picMkLst>
        </pc:picChg>
        <pc:picChg chg="del">
          <ac:chgData name="瑛莉菜 羽田" userId="64c7e7a027abc1d1" providerId="LiveId" clId="{B6CCDA03-71C1-412F-ABC3-4A4B5133D57E}" dt="2024-09-09T07:36:14.862" v="37" actId="478"/>
          <ac:picMkLst>
            <pc:docMk/>
            <pc:sldMk cId="4010063240" sldId="375"/>
            <ac:picMk id="6" creationId="{6ED04487-DF8F-2197-D1DA-54F4A1AA1BA4}"/>
          </ac:picMkLst>
        </pc:picChg>
        <pc:picChg chg="del">
          <ac:chgData name="瑛莉菜 羽田" userId="64c7e7a027abc1d1" providerId="LiveId" clId="{B6CCDA03-71C1-412F-ABC3-4A4B5133D57E}" dt="2024-09-09T07:36:18.842" v="39" actId="478"/>
          <ac:picMkLst>
            <pc:docMk/>
            <pc:sldMk cId="4010063240" sldId="375"/>
            <ac:picMk id="8" creationId="{C15C8F57-E246-8FB3-990D-168183FAFD61}"/>
          </ac:picMkLst>
        </pc:picChg>
        <pc:picChg chg="add mod">
          <ac:chgData name="瑛莉菜 羽田" userId="64c7e7a027abc1d1" providerId="LiveId" clId="{B6CCDA03-71C1-412F-ABC3-4A4B5133D57E}" dt="2024-09-09T07:37:03.687" v="48" actId="14100"/>
          <ac:picMkLst>
            <pc:docMk/>
            <pc:sldMk cId="4010063240" sldId="375"/>
            <ac:picMk id="9" creationId="{841D5187-ECE4-6A97-AEB5-640688B29174}"/>
          </ac:picMkLst>
        </pc:picChg>
        <pc:picChg chg="del">
          <ac:chgData name="瑛莉菜 羽田" userId="64c7e7a027abc1d1" providerId="LiveId" clId="{B6CCDA03-71C1-412F-ABC3-4A4B5133D57E}" dt="2024-09-09T07:36:19.331" v="40" actId="478"/>
          <ac:picMkLst>
            <pc:docMk/>
            <pc:sldMk cId="4010063240" sldId="375"/>
            <ac:picMk id="11" creationId="{6DAF6D4A-E789-D4ED-6D56-865B3686CDC2}"/>
          </ac:picMkLst>
        </pc:picChg>
        <pc:picChg chg="add mod">
          <ac:chgData name="瑛莉菜 羽田" userId="64c7e7a027abc1d1" providerId="LiveId" clId="{B6CCDA03-71C1-412F-ABC3-4A4B5133D57E}" dt="2024-09-09T07:37:06.897" v="50" actId="1076"/>
          <ac:picMkLst>
            <pc:docMk/>
            <pc:sldMk cId="4010063240" sldId="375"/>
            <ac:picMk id="13" creationId="{98EA3F65-0DCD-953B-6A0A-B9C228C02148}"/>
          </ac:picMkLst>
        </pc:picChg>
      </pc:sldChg>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sldChg chg="addSp delSp modSp mod">
        <pc:chgData name="瑛莉菜 羽田" userId="64c7e7a027abc1d1" providerId="LiveId" clId="{7E633150-A401-4645-8D8F-DED9D6E953C8}" dt="2024-09-09T06:37:23.195" v="81"/>
        <pc:sldMkLst>
          <pc:docMk/>
          <pc:sldMk cId="4010063240" sldId="375"/>
        </pc:sldMkLst>
        <pc:spChg chg="mod">
          <ac:chgData name="瑛莉菜 羽田" userId="64c7e7a027abc1d1" providerId="LiveId" clId="{7E633150-A401-4645-8D8F-DED9D6E953C8}" dt="2024-09-09T06:36:19.827" v="69" actId="20577"/>
          <ac:spMkLst>
            <pc:docMk/>
            <pc:sldMk cId="4010063240" sldId="375"/>
            <ac:spMk id="2" creationId="{9C6C646A-4932-0ED0-0A88-228322997931}"/>
          </ac:spMkLst>
        </pc:spChg>
        <pc:spChg chg="mod">
          <ac:chgData name="瑛莉菜 羽田" userId="64c7e7a027abc1d1" providerId="LiveId" clId="{7E633150-A401-4645-8D8F-DED9D6E953C8}" dt="2024-09-09T06:37:23.195" v="81"/>
          <ac:spMkLst>
            <pc:docMk/>
            <pc:sldMk cId="4010063240" sldId="375"/>
            <ac:spMk id="14" creationId="{4C1CE79F-7A8C-E943-C2CD-9B9D895545B4}"/>
          </ac:spMkLst>
        </pc:spChg>
        <pc:spChg chg="mod">
          <ac:chgData name="瑛莉菜 羽田" userId="64c7e7a027abc1d1" providerId="LiveId" clId="{7E633150-A401-4645-8D8F-DED9D6E953C8}" dt="2024-09-09T06:33:05.600" v="19" actId="20577"/>
          <ac:spMkLst>
            <pc:docMk/>
            <pc:sldMk cId="4010063240" sldId="375"/>
            <ac:spMk id="23" creationId="{00000000-0000-0000-0000-000000000000}"/>
          </ac:spMkLst>
        </pc:spChg>
        <pc:spChg chg="mod">
          <ac:chgData name="瑛莉菜 羽田" userId="64c7e7a027abc1d1" providerId="LiveId" clId="{7E633150-A401-4645-8D8F-DED9D6E953C8}" dt="2024-09-09T06:36:56.416" v="79"/>
          <ac:spMkLst>
            <pc:docMk/>
            <pc:sldMk cId="4010063240" sldId="375"/>
            <ac:spMk id="65" creationId="{00000000-0000-0000-0000-000000000000}"/>
          </ac:spMkLst>
        </pc:spChg>
        <pc:picChg chg="del">
          <ac:chgData name="瑛莉菜 羽田" userId="64c7e7a027abc1d1" providerId="LiveId" clId="{7E633150-A401-4645-8D8F-DED9D6E953C8}" dt="2024-09-09T06:33:52.126" v="23" actId="478"/>
          <ac:picMkLst>
            <pc:docMk/>
            <pc:sldMk cId="4010063240" sldId="375"/>
            <ac:picMk id="5" creationId="{ECC44B30-6B14-8C0A-C875-FF7269D9DD0E}"/>
          </ac:picMkLst>
        </pc:picChg>
        <pc:picChg chg="add mod">
          <ac:chgData name="瑛莉菜 羽田" userId="64c7e7a027abc1d1" providerId="LiveId" clId="{7E633150-A401-4645-8D8F-DED9D6E953C8}" dt="2024-09-09T06:33:57.752" v="24" actId="14100"/>
          <ac:picMkLst>
            <pc:docMk/>
            <pc:sldMk cId="4010063240" sldId="375"/>
            <ac:picMk id="6" creationId="{A359B2E0-F5F4-DB0C-EDA4-E24DD73A9959}"/>
          </ac:picMkLst>
        </pc:picChg>
        <pc:picChg chg="del">
          <ac:chgData name="瑛莉菜 羽田" userId="64c7e7a027abc1d1" providerId="LiveId" clId="{7E633150-A401-4645-8D8F-DED9D6E953C8}" dt="2024-09-09T06:34:21.414" v="29" actId="478"/>
          <ac:picMkLst>
            <pc:docMk/>
            <pc:sldMk cId="4010063240" sldId="375"/>
            <ac:picMk id="8" creationId="{309664C9-FA8A-3CFB-649A-C558E60276DE}"/>
          </ac:picMkLst>
        </pc:picChg>
        <pc:picChg chg="add mod">
          <ac:chgData name="瑛莉菜 羽田" userId="64c7e7a027abc1d1" providerId="LiveId" clId="{7E633150-A401-4645-8D8F-DED9D6E953C8}" dt="2024-09-09T06:35:05.034" v="41" actId="14100"/>
          <ac:picMkLst>
            <pc:docMk/>
            <pc:sldMk cId="4010063240" sldId="375"/>
            <ac:picMk id="9" creationId="{2F8A1978-F973-D960-2581-90F8FFD3DA56}"/>
          </ac:picMkLst>
        </pc:picChg>
        <pc:picChg chg="add mod">
          <ac:chgData name="瑛莉菜 羽田" userId="64c7e7a027abc1d1" providerId="LiveId" clId="{7E633150-A401-4645-8D8F-DED9D6E953C8}" dt="2024-09-09T06:34:59.134" v="40" actId="688"/>
          <ac:picMkLst>
            <pc:docMk/>
            <pc:sldMk cId="4010063240" sldId="375"/>
            <ac:picMk id="12" creationId="{967B19F9-754D-AA49-2910-A9E2FC8E7AD1}"/>
          </ac:picMkLst>
        </pc:picChg>
        <pc:picChg chg="del">
          <ac:chgData name="瑛莉菜 羽田" userId="64c7e7a027abc1d1" providerId="LiveId" clId="{7E633150-A401-4645-8D8F-DED9D6E953C8}" dt="2024-09-09T06:34:20.816" v="28" actId="478"/>
          <ac:picMkLst>
            <pc:docMk/>
            <pc:sldMk cId="4010063240" sldId="375"/>
            <ac:picMk id="16" creationId="{23DC3A5C-4E91-D645-11A3-CECA71D30C9E}"/>
          </ac:picMkLst>
        </pc:picChg>
      </pc:sldChg>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sldChg chg="addSp delSp modSp mod">
        <pc:chgData name="瑛莉菜 羽田" userId="64c7e7a027abc1d1" providerId="LiveId" clId="{1CB72BC7-E91A-4A99-BA59-32D1EB7024BC}" dt="2024-09-10T02:30:11.977" v="115" actId="1076"/>
        <pc:sldMkLst>
          <pc:docMk/>
          <pc:sldMk cId="4010063240" sldId="375"/>
        </pc:sldMkLst>
        <pc:spChg chg="mod">
          <ac:chgData name="瑛莉菜 羽田" userId="64c7e7a027abc1d1" providerId="LiveId" clId="{1CB72BC7-E91A-4A99-BA59-32D1EB7024BC}" dt="2024-09-10T02:27:53.403" v="91" actId="20577"/>
          <ac:spMkLst>
            <pc:docMk/>
            <pc:sldMk cId="4010063240" sldId="375"/>
            <ac:spMk id="2" creationId="{9C6C646A-4932-0ED0-0A88-228322997931}"/>
          </ac:spMkLst>
        </pc:spChg>
        <pc:spChg chg="mod">
          <ac:chgData name="瑛莉菜 羽田" userId="64c7e7a027abc1d1" providerId="LiveId" clId="{1CB72BC7-E91A-4A99-BA59-32D1EB7024BC}" dt="2024-09-10T02:27:27.867" v="25"/>
          <ac:spMkLst>
            <pc:docMk/>
            <pc:sldMk cId="4010063240" sldId="375"/>
            <ac:spMk id="10" creationId="{C3C3B70E-4FFF-B141-8B18-557D6A287CFD}"/>
          </ac:spMkLst>
        </pc:spChg>
        <pc:spChg chg="mod">
          <ac:chgData name="瑛莉菜 羽田" userId="64c7e7a027abc1d1" providerId="LiveId" clId="{1CB72BC7-E91A-4A99-BA59-32D1EB7024BC}" dt="2024-09-10T02:28:32.120" v="95"/>
          <ac:spMkLst>
            <pc:docMk/>
            <pc:sldMk cId="4010063240" sldId="375"/>
            <ac:spMk id="14" creationId="{4C1CE79F-7A8C-E943-C2CD-9B9D895545B4}"/>
          </ac:spMkLst>
        </pc:spChg>
        <pc:spChg chg="mod">
          <ac:chgData name="瑛莉菜 羽田" userId="64c7e7a027abc1d1" providerId="LiveId" clId="{1CB72BC7-E91A-4A99-BA59-32D1EB7024BC}" dt="2024-09-10T02:27:05.942" v="10" actId="20577"/>
          <ac:spMkLst>
            <pc:docMk/>
            <pc:sldMk cId="4010063240" sldId="375"/>
            <ac:spMk id="23" creationId="{00000000-0000-0000-0000-000000000000}"/>
          </ac:spMkLst>
        </pc:spChg>
        <pc:spChg chg="mod">
          <ac:chgData name="瑛莉菜 羽田" userId="64c7e7a027abc1d1" providerId="LiveId" clId="{1CB72BC7-E91A-4A99-BA59-32D1EB7024BC}" dt="2024-09-10T02:27:13.906" v="20"/>
          <ac:spMkLst>
            <pc:docMk/>
            <pc:sldMk cId="4010063240" sldId="375"/>
            <ac:spMk id="65" creationId="{00000000-0000-0000-0000-000000000000}"/>
          </ac:spMkLst>
        </pc:spChg>
        <pc:picChg chg="del">
          <ac:chgData name="瑛莉菜 羽田" userId="64c7e7a027abc1d1" providerId="LiveId" clId="{1CB72BC7-E91A-4A99-BA59-32D1EB7024BC}" dt="2024-09-10T02:28:48.416" v="98" actId="478"/>
          <ac:picMkLst>
            <pc:docMk/>
            <pc:sldMk cId="4010063240" sldId="375"/>
            <ac:picMk id="5" creationId="{AFFC5FFD-2C6D-9363-A60F-BF7C05353BC5}"/>
          </ac:picMkLst>
        </pc:picChg>
        <pc:picChg chg="add mod">
          <ac:chgData name="瑛莉菜 羽田" userId="64c7e7a027abc1d1" providerId="LiveId" clId="{1CB72BC7-E91A-4A99-BA59-32D1EB7024BC}" dt="2024-09-10T02:29:22.657" v="109" actId="14100"/>
          <ac:picMkLst>
            <pc:docMk/>
            <pc:sldMk cId="4010063240" sldId="375"/>
            <ac:picMk id="6" creationId="{6F32B79C-6218-4003-B97F-FEB652DE7516}"/>
          </ac:picMkLst>
        </pc:picChg>
        <pc:picChg chg="add mod">
          <ac:chgData name="瑛莉菜 羽田" userId="64c7e7a027abc1d1" providerId="LiveId" clId="{1CB72BC7-E91A-4A99-BA59-32D1EB7024BC}" dt="2024-09-10T02:29:25.362" v="110" actId="1076"/>
          <ac:picMkLst>
            <pc:docMk/>
            <pc:sldMk cId="4010063240" sldId="375"/>
            <ac:picMk id="8" creationId="{EEF698D3-1BE5-076A-3DE4-504DA3568311}"/>
          </ac:picMkLst>
        </pc:picChg>
        <pc:picChg chg="del">
          <ac:chgData name="瑛莉菜 羽田" userId="64c7e7a027abc1d1" providerId="LiveId" clId="{1CB72BC7-E91A-4A99-BA59-32D1EB7024BC}" dt="2024-09-10T02:28:56.009" v="101" actId="478"/>
          <ac:picMkLst>
            <pc:docMk/>
            <pc:sldMk cId="4010063240" sldId="375"/>
            <ac:picMk id="9" creationId="{1B391B60-9491-08E8-3EC6-FDCF659B62AC}"/>
          </ac:picMkLst>
        </pc:picChg>
        <pc:picChg chg="del">
          <ac:chgData name="瑛莉菜 羽田" userId="64c7e7a027abc1d1" providerId="LiveId" clId="{1CB72BC7-E91A-4A99-BA59-32D1EB7024BC}" dt="2024-09-10T02:28:56.513" v="102" actId="478"/>
          <ac:picMkLst>
            <pc:docMk/>
            <pc:sldMk cId="4010063240" sldId="375"/>
            <ac:picMk id="12" creationId="{1C282A52-7314-B8A8-673E-F60E34521983}"/>
          </ac:picMkLst>
        </pc:picChg>
        <pc:picChg chg="add mod">
          <ac:chgData name="瑛莉菜 羽田" userId="64c7e7a027abc1d1" providerId="LiveId" clId="{1CB72BC7-E91A-4A99-BA59-32D1EB7024BC}" dt="2024-09-10T02:30:11.977" v="115" actId="1076"/>
          <ac:picMkLst>
            <pc:docMk/>
            <pc:sldMk cId="4010063240" sldId="375"/>
            <ac:picMk id="13" creationId="{A357B7BD-D505-E251-0438-A91F5CD2B93C}"/>
          </ac:picMkLst>
        </pc:picChg>
      </pc:sldChg>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sldChg chg="addSp delSp modSp mod">
        <pc:chgData name="瑛莉菜 羽田" userId="64c7e7a027abc1d1" providerId="LiveId" clId="{A5E1ACDE-500C-4F77-9CCF-B3A3AB109C68}" dt="2024-09-10T05:55:46.865" v="24"/>
        <pc:sldMkLst>
          <pc:docMk/>
          <pc:sldMk cId="4010063240" sldId="375"/>
        </pc:sldMkLst>
        <pc:spChg chg="mod">
          <ac:chgData name="瑛莉菜 羽田" userId="64c7e7a027abc1d1" providerId="LiveId" clId="{A5E1ACDE-500C-4F77-9CCF-B3A3AB109C68}" dt="2024-09-10T05:54:46.500" v="16"/>
          <ac:spMkLst>
            <pc:docMk/>
            <pc:sldMk cId="4010063240" sldId="375"/>
            <ac:spMk id="2" creationId="{9C6C646A-4932-0ED0-0A88-228322997931}"/>
          </ac:spMkLst>
        </pc:spChg>
        <pc:spChg chg="mod">
          <ac:chgData name="瑛莉菜 羽田" userId="64c7e7a027abc1d1" providerId="LiveId" clId="{A5E1ACDE-500C-4F77-9CCF-B3A3AB109C68}" dt="2024-09-10T05:55:04.245" v="21"/>
          <ac:spMkLst>
            <pc:docMk/>
            <pc:sldMk cId="4010063240" sldId="375"/>
            <ac:spMk id="10" creationId="{C3C3B70E-4FFF-B141-8B18-557D6A287CFD}"/>
          </ac:spMkLst>
        </pc:spChg>
        <pc:spChg chg="mod">
          <ac:chgData name="瑛莉菜 羽田" userId="64c7e7a027abc1d1" providerId="LiveId" clId="{A5E1ACDE-500C-4F77-9CCF-B3A3AB109C68}" dt="2024-09-10T05:55:46.865" v="24"/>
          <ac:spMkLst>
            <pc:docMk/>
            <pc:sldMk cId="4010063240" sldId="375"/>
            <ac:spMk id="14" creationId="{4C1CE79F-7A8C-E943-C2CD-9B9D895545B4}"/>
          </ac:spMkLst>
        </pc:spChg>
        <pc:spChg chg="mod">
          <ac:chgData name="瑛莉菜 羽田" userId="64c7e7a027abc1d1" providerId="LiveId" clId="{A5E1ACDE-500C-4F77-9CCF-B3A3AB109C68}" dt="2024-09-10T05:53:06.083" v="2"/>
          <ac:spMkLst>
            <pc:docMk/>
            <pc:sldMk cId="4010063240" sldId="375"/>
            <ac:spMk id="23" creationId="{00000000-0000-0000-0000-000000000000}"/>
          </ac:spMkLst>
        </pc:spChg>
        <pc:spChg chg="mod">
          <ac:chgData name="瑛莉菜 羽田" userId="64c7e7a027abc1d1" providerId="LiveId" clId="{A5E1ACDE-500C-4F77-9CCF-B3A3AB109C68}" dt="2024-09-10T05:54:34.770" v="15"/>
          <ac:spMkLst>
            <pc:docMk/>
            <pc:sldMk cId="4010063240" sldId="375"/>
            <ac:spMk id="65" creationId="{00000000-0000-0000-0000-000000000000}"/>
          </ac:spMkLst>
        </pc:spChg>
        <pc:picChg chg="del">
          <ac:chgData name="瑛莉菜 羽田" userId="64c7e7a027abc1d1" providerId="LiveId" clId="{A5E1ACDE-500C-4F77-9CCF-B3A3AB109C68}" dt="2024-09-10T05:53:08.791" v="3" actId="478"/>
          <ac:picMkLst>
            <pc:docMk/>
            <pc:sldMk cId="4010063240" sldId="375"/>
            <ac:picMk id="5" creationId="{23C3FA93-B9CE-20E1-E34E-74D94AE855C0}"/>
          </ac:picMkLst>
        </pc:picChg>
        <pc:picChg chg="add mod">
          <ac:chgData name="瑛莉菜 羽田" userId="64c7e7a027abc1d1" providerId="LiveId" clId="{A5E1ACDE-500C-4F77-9CCF-B3A3AB109C68}" dt="2024-09-10T05:54:12.191" v="11" actId="14100"/>
          <ac:picMkLst>
            <pc:docMk/>
            <pc:sldMk cId="4010063240" sldId="375"/>
            <ac:picMk id="6" creationId="{54ED9409-D3F6-9958-9BF8-257A5577BD93}"/>
          </ac:picMkLst>
        </pc:picChg>
        <pc:picChg chg="add mod">
          <ac:chgData name="瑛莉菜 羽田" userId="64c7e7a027abc1d1" providerId="LiveId" clId="{A5E1ACDE-500C-4F77-9CCF-B3A3AB109C68}" dt="2024-09-10T05:54:09.508" v="10" actId="1076"/>
          <ac:picMkLst>
            <pc:docMk/>
            <pc:sldMk cId="4010063240" sldId="375"/>
            <ac:picMk id="8" creationId="{88665CAC-4045-9E93-3594-56430CFE47CD}"/>
          </ac:picMkLst>
        </pc:picChg>
        <pc:picChg chg="del">
          <ac:chgData name="瑛莉菜 羽田" userId="64c7e7a027abc1d1" providerId="LiveId" clId="{A5E1ACDE-500C-4F77-9CCF-B3A3AB109C68}" dt="2024-09-10T05:53:09.311" v="4" actId="478"/>
          <ac:picMkLst>
            <pc:docMk/>
            <pc:sldMk cId="4010063240" sldId="375"/>
            <ac:picMk id="9" creationId="{DBFED8D4-8673-E406-E4E7-C7057392DB29}"/>
          </ac:picMkLst>
        </pc:picChg>
        <pc:picChg chg="add mod">
          <ac:chgData name="瑛莉菜 羽田" userId="64c7e7a027abc1d1" providerId="LiveId" clId="{A5E1ACDE-500C-4F77-9CCF-B3A3AB109C68}" dt="2024-09-10T05:54:25.108" v="14" actId="1076"/>
          <ac:picMkLst>
            <pc:docMk/>
            <pc:sldMk cId="4010063240" sldId="375"/>
            <ac:picMk id="12" creationId="{ECCD26AD-1A88-7393-EC6C-D208D4A7C5D4}"/>
          </ac:picMkLst>
        </pc:picChg>
      </pc:sldChg>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sldChg chg="addSp delSp modSp mod">
        <pc:chgData name="瑛莉菜 羽田" userId="64c7e7a027abc1d1" providerId="LiveId" clId="{FC3C4B6D-C638-4A68-A033-84355E3490F1}" dt="2024-09-10T03:06:43.256" v="80" actId="1076"/>
        <pc:sldMkLst>
          <pc:docMk/>
          <pc:sldMk cId="4010063240" sldId="375"/>
        </pc:sldMkLst>
        <pc:spChg chg="mod">
          <ac:chgData name="瑛莉菜 羽田" userId="64c7e7a027abc1d1" providerId="LiveId" clId="{FC3C4B6D-C638-4A68-A033-84355E3490F1}" dt="2024-09-10T02:56:42.909" v="55" actId="20577"/>
          <ac:spMkLst>
            <pc:docMk/>
            <pc:sldMk cId="4010063240" sldId="375"/>
            <ac:spMk id="2" creationId="{9C6C646A-4932-0ED0-0A88-228322997931}"/>
          </ac:spMkLst>
        </pc:spChg>
        <pc:spChg chg="mod">
          <ac:chgData name="瑛莉菜 羽田" userId="64c7e7a027abc1d1" providerId="LiveId" clId="{FC3C4B6D-C638-4A68-A033-84355E3490F1}" dt="2024-09-10T03:02:17.725" v="60"/>
          <ac:spMkLst>
            <pc:docMk/>
            <pc:sldMk cId="4010063240" sldId="375"/>
            <ac:spMk id="14" creationId="{4C1CE79F-7A8C-E943-C2CD-9B9D895545B4}"/>
          </ac:spMkLst>
        </pc:spChg>
        <pc:spChg chg="mod">
          <ac:chgData name="瑛莉菜 羽田" userId="64c7e7a027abc1d1" providerId="LiveId" clId="{FC3C4B6D-C638-4A68-A033-84355E3490F1}" dt="2024-09-10T02:55:27.202" v="15" actId="20577"/>
          <ac:spMkLst>
            <pc:docMk/>
            <pc:sldMk cId="4010063240" sldId="375"/>
            <ac:spMk id="23" creationId="{00000000-0000-0000-0000-000000000000}"/>
          </ac:spMkLst>
        </pc:spChg>
        <pc:spChg chg="mod">
          <ac:chgData name="瑛莉菜 羽田" userId="64c7e7a027abc1d1" providerId="LiveId" clId="{FC3C4B6D-C638-4A68-A033-84355E3490F1}" dt="2024-09-10T02:55:35.584" v="25"/>
          <ac:spMkLst>
            <pc:docMk/>
            <pc:sldMk cId="4010063240" sldId="375"/>
            <ac:spMk id="65" creationId="{00000000-0000-0000-0000-000000000000}"/>
          </ac:spMkLst>
        </pc:spChg>
        <pc:picChg chg="del">
          <ac:chgData name="瑛莉菜 羽田" userId="64c7e7a027abc1d1" providerId="LiveId" clId="{FC3C4B6D-C638-4A68-A033-84355E3490F1}" dt="2024-09-10T03:02:49.693" v="61" actId="478"/>
          <ac:picMkLst>
            <pc:docMk/>
            <pc:sldMk cId="4010063240" sldId="375"/>
            <ac:picMk id="5" creationId="{BE44B779-3F99-6D2F-8A96-CA01CBB23D5C}"/>
          </ac:picMkLst>
        </pc:picChg>
        <pc:picChg chg="add mod">
          <ac:chgData name="瑛莉菜 羽田" userId="64c7e7a027abc1d1" providerId="LiveId" clId="{FC3C4B6D-C638-4A68-A033-84355E3490F1}" dt="2024-09-10T03:03:11.447" v="68" actId="1076"/>
          <ac:picMkLst>
            <pc:docMk/>
            <pc:sldMk cId="4010063240" sldId="375"/>
            <ac:picMk id="6" creationId="{80838159-1B71-7655-3A88-AE3EE70B5CC0}"/>
          </ac:picMkLst>
        </pc:picChg>
        <pc:picChg chg="add mod">
          <ac:chgData name="瑛莉菜 羽田" userId="64c7e7a027abc1d1" providerId="LiveId" clId="{FC3C4B6D-C638-4A68-A033-84355E3490F1}" dt="2024-09-10T03:03:30.319" v="73" actId="1076"/>
          <ac:picMkLst>
            <pc:docMk/>
            <pc:sldMk cId="4010063240" sldId="375"/>
            <ac:picMk id="8" creationId="{C290C4E6-D865-97AE-99F9-703841A34D4E}"/>
          </ac:picMkLst>
        </pc:picChg>
        <pc:picChg chg="add mod">
          <ac:chgData name="瑛莉菜 羽田" userId="64c7e7a027abc1d1" providerId="LiveId" clId="{FC3C4B6D-C638-4A68-A033-84355E3490F1}" dt="2024-09-10T03:06:43.256" v="80" actId="1076"/>
          <ac:picMkLst>
            <pc:docMk/>
            <pc:sldMk cId="4010063240" sldId="375"/>
            <ac:picMk id="11" creationId="{4FCDBCA8-5E84-734C-C71E-D825A78C9536}"/>
          </ac:picMkLst>
        </pc:picChg>
        <pc:picChg chg="del">
          <ac:chgData name="瑛莉菜 羽田" userId="64c7e7a027abc1d1" providerId="LiveId" clId="{FC3C4B6D-C638-4A68-A033-84355E3490F1}" dt="2024-09-10T03:02:51.367" v="64" actId="478"/>
          <ac:picMkLst>
            <pc:docMk/>
            <pc:sldMk cId="4010063240" sldId="375"/>
            <ac:picMk id="12" creationId="{B726C17E-359F-914A-C3BF-43199D3D60A3}"/>
          </ac:picMkLst>
        </pc:picChg>
        <pc:picChg chg="del">
          <ac:chgData name="瑛莉菜 羽田" userId="64c7e7a027abc1d1" providerId="LiveId" clId="{FC3C4B6D-C638-4A68-A033-84355E3490F1}" dt="2024-09-10T03:02:50.381" v="62" actId="478"/>
          <ac:picMkLst>
            <pc:docMk/>
            <pc:sldMk cId="4010063240" sldId="375"/>
            <ac:picMk id="16" creationId="{ACB1DFF5-4449-DC98-9B15-6C3742D7622C}"/>
          </ac:picMkLst>
        </pc:picChg>
        <pc:picChg chg="del">
          <ac:chgData name="瑛莉菜 羽田" userId="64c7e7a027abc1d1" providerId="LiveId" clId="{FC3C4B6D-C638-4A68-A033-84355E3490F1}" dt="2024-09-10T03:02:50.951" v="63" actId="478"/>
          <ac:picMkLst>
            <pc:docMk/>
            <pc:sldMk cId="4010063240" sldId="375"/>
            <ac:picMk id="18" creationId="{AA34CDD6-C4AA-A0B4-DD66-F7E0368570D6}"/>
          </ac:picMkLst>
        </pc:picChg>
      </pc:sldChg>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sldChg chg="addSp delSp modSp mod">
        <pc:chgData name="瑛莉菜 羽田" userId="64c7e7a027abc1d1" providerId="LiveId" clId="{7CF4506E-B098-47D9-A1C4-2866740D65B5}" dt="2024-09-10T04:19:45.917" v="77" actId="1076"/>
        <pc:sldMkLst>
          <pc:docMk/>
          <pc:sldMk cId="4010063240" sldId="375"/>
        </pc:sldMkLst>
        <pc:spChg chg="mod">
          <ac:chgData name="瑛莉菜 羽田" userId="64c7e7a027abc1d1" providerId="LiveId" clId="{7CF4506E-B098-47D9-A1C4-2866740D65B5}" dt="2024-09-10T04:17:13.326" v="55" actId="20577"/>
          <ac:spMkLst>
            <pc:docMk/>
            <pc:sldMk cId="4010063240" sldId="375"/>
            <ac:spMk id="2" creationId="{9C6C646A-4932-0ED0-0A88-228322997931}"/>
          </ac:spMkLst>
        </pc:spChg>
        <pc:spChg chg="mod">
          <ac:chgData name="瑛莉菜 羽田" userId="64c7e7a027abc1d1" providerId="LiveId" clId="{7CF4506E-B098-47D9-A1C4-2866740D65B5}" dt="2024-09-10T04:17:27.733" v="58"/>
          <ac:spMkLst>
            <pc:docMk/>
            <pc:sldMk cId="4010063240" sldId="375"/>
            <ac:spMk id="14" creationId="{4C1CE79F-7A8C-E943-C2CD-9B9D895545B4}"/>
          </ac:spMkLst>
        </pc:spChg>
        <pc:spChg chg="mod">
          <ac:chgData name="瑛莉菜 羽田" userId="64c7e7a027abc1d1" providerId="LiveId" clId="{7CF4506E-B098-47D9-A1C4-2866740D65B5}" dt="2024-09-10T04:15:48.718" v="15" actId="20577"/>
          <ac:spMkLst>
            <pc:docMk/>
            <pc:sldMk cId="4010063240" sldId="375"/>
            <ac:spMk id="23" creationId="{00000000-0000-0000-0000-000000000000}"/>
          </ac:spMkLst>
        </pc:spChg>
        <pc:spChg chg="mod">
          <ac:chgData name="瑛莉菜 羽田" userId="64c7e7a027abc1d1" providerId="LiveId" clId="{7CF4506E-B098-47D9-A1C4-2866740D65B5}" dt="2024-09-10T04:15:57.753" v="25"/>
          <ac:spMkLst>
            <pc:docMk/>
            <pc:sldMk cId="4010063240" sldId="375"/>
            <ac:spMk id="65" creationId="{00000000-0000-0000-0000-000000000000}"/>
          </ac:spMkLst>
        </pc:spChg>
        <pc:picChg chg="add mod">
          <ac:chgData name="瑛莉菜 羽田" userId="64c7e7a027abc1d1" providerId="LiveId" clId="{7CF4506E-B098-47D9-A1C4-2866740D65B5}" dt="2024-09-10T04:17:47.559" v="65" actId="1076"/>
          <ac:picMkLst>
            <pc:docMk/>
            <pc:sldMk cId="4010063240" sldId="375"/>
            <ac:picMk id="5" creationId="{15F727D2-5A52-9B41-24C7-F7816F7BE063}"/>
          </ac:picMkLst>
        </pc:picChg>
        <pc:picChg chg="del">
          <ac:chgData name="瑛莉菜 羽田" userId="64c7e7a027abc1d1" providerId="LiveId" clId="{7CF4506E-B098-47D9-A1C4-2866740D65B5}" dt="2024-09-10T04:17:29.997" v="59" actId="478"/>
          <ac:picMkLst>
            <pc:docMk/>
            <pc:sldMk cId="4010063240" sldId="375"/>
            <ac:picMk id="6" creationId="{1797DA81-3D82-6A5B-2B19-D355AA75B976}"/>
          </ac:picMkLst>
        </pc:picChg>
        <pc:picChg chg="del">
          <ac:chgData name="瑛莉菜 羽田" userId="64c7e7a027abc1d1" providerId="LiveId" clId="{7CF4506E-B098-47D9-A1C4-2866740D65B5}" dt="2024-09-10T04:17:30.620" v="60" actId="478"/>
          <ac:picMkLst>
            <pc:docMk/>
            <pc:sldMk cId="4010063240" sldId="375"/>
            <ac:picMk id="8" creationId="{38DDABF0-F3A7-E943-FA1F-2DE90D51519B}"/>
          </ac:picMkLst>
        </pc:picChg>
        <pc:picChg chg="add mod">
          <ac:chgData name="瑛莉菜 羽田" userId="64c7e7a027abc1d1" providerId="LiveId" clId="{7CF4506E-B098-47D9-A1C4-2866740D65B5}" dt="2024-09-10T04:19:45.917" v="77" actId="1076"/>
          <ac:picMkLst>
            <pc:docMk/>
            <pc:sldMk cId="4010063240" sldId="375"/>
            <ac:picMk id="9" creationId="{2589A270-C708-DEDC-B3C2-37D8BC7E2177}"/>
          </ac:picMkLst>
        </pc:picChg>
        <pc:picChg chg="del">
          <ac:chgData name="瑛莉菜 羽田" userId="64c7e7a027abc1d1" providerId="LiveId" clId="{7CF4506E-B098-47D9-A1C4-2866740D65B5}" dt="2024-09-10T04:17:31.119" v="61" actId="478"/>
          <ac:picMkLst>
            <pc:docMk/>
            <pc:sldMk cId="4010063240" sldId="375"/>
            <ac:picMk id="12" creationId="{F446EAC8-09C6-CBD3-8BA7-6040AE5EFDE8}"/>
          </ac:picMkLst>
        </pc:picChg>
        <pc:picChg chg="add mod">
          <ac:chgData name="瑛莉菜 羽田" userId="64c7e7a027abc1d1" providerId="LiveId" clId="{7CF4506E-B098-47D9-A1C4-2866740D65B5}" dt="2024-09-10T04:18:46.986" v="71" actId="1076"/>
          <ac:picMkLst>
            <pc:docMk/>
            <pc:sldMk cId="4010063240" sldId="375"/>
            <ac:picMk id="13" creationId="{593A0BFB-91F6-A4C3-212D-7BCF5F93EA82}"/>
          </ac:picMkLst>
        </pc:picChg>
        <pc:picChg chg="add mod">
          <ac:chgData name="瑛莉菜 羽田" userId="64c7e7a027abc1d1" providerId="LiveId" clId="{7CF4506E-B098-47D9-A1C4-2866740D65B5}" dt="2024-09-10T04:19:05.779" v="76" actId="1076"/>
          <ac:picMkLst>
            <pc:docMk/>
            <pc:sldMk cId="4010063240" sldId="375"/>
            <ac:picMk id="22" creationId="{EE397D5B-8877-8014-B368-D907246DA264}"/>
          </ac:picMkLst>
        </pc:picChg>
        <pc:picChg chg="del">
          <ac:chgData name="瑛莉菜 羽田" userId="64c7e7a027abc1d1" providerId="LiveId" clId="{7CF4506E-B098-47D9-A1C4-2866740D65B5}" dt="2024-09-10T04:17:31.543" v="62" actId="478"/>
          <ac:picMkLst>
            <pc:docMk/>
            <pc:sldMk cId="4010063240" sldId="375"/>
            <ac:picMk id="25" creationId="{C652E8B4-A85F-78DB-B829-E508C0ABFB50}"/>
          </ac:picMkLst>
        </pc:picChg>
      </pc:sldChg>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sldChg chg="addSp delSp modSp mod">
        <pc:chgData name="瑛莉菜 羽田" userId="64c7e7a027abc1d1" providerId="LiveId" clId="{9BAE24D0-C2C7-434E-80BC-216BB6611B12}" dt="2024-09-10T03:12:24.235" v="89" actId="1076"/>
        <pc:sldMkLst>
          <pc:docMk/>
          <pc:sldMk cId="4010063240" sldId="375"/>
        </pc:sldMkLst>
        <pc:spChg chg="mod">
          <ac:chgData name="瑛莉菜 羽田" userId="64c7e7a027abc1d1" providerId="LiveId" clId="{9BAE24D0-C2C7-434E-80BC-216BB6611B12}" dt="2024-09-10T03:08:46.969" v="60" actId="20577"/>
          <ac:spMkLst>
            <pc:docMk/>
            <pc:sldMk cId="4010063240" sldId="375"/>
            <ac:spMk id="2" creationId="{9C6C646A-4932-0ED0-0A88-228322997931}"/>
          </ac:spMkLst>
        </pc:spChg>
        <pc:spChg chg="mod">
          <ac:chgData name="瑛莉菜 羽田" userId="64c7e7a027abc1d1" providerId="LiveId" clId="{9BAE24D0-C2C7-434E-80BC-216BB6611B12}" dt="2024-09-10T03:08:24.673" v="34"/>
          <ac:spMkLst>
            <pc:docMk/>
            <pc:sldMk cId="4010063240" sldId="375"/>
            <ac:spMk id="10" creationId="{C3C3B70E-4FFF-B141-8B18-557D6A287CFD}"/>
          </ac:spMkLst>
        </pc:spChg>
        <pc:spChg chg="mod">
          <ac:chgData name="瑛莉菜 羽田" userId="64c7e7a027abc1d1" providerId="LiveId" clId="{9BAE24D0-C2C7-434E-80BC-216BB6611B12}" dt="2024-09-10T03:09:12.828" v="66" actId="20577"/>
          <ac:spMkLst>
            <pc:docMk/>
            <pc:sldMk cId="4010063240" sldId="375"/>
            <ac:spMk id="14" creationId="{4C1CE79F-7A8C-E943-C2CD-9B9D895545B4}"/>
          </ac:spMkLst>
        </pc:spChg>
        <pc:spChg chg="mod">
          <ac:chgData name="瑛莉菜 羽田" userId="64c7e7a027abc1d1" providerId="LiveId" clId="{9BAE24D0-C2C7-434E-80BC-216BB6611B12}" dt="2024-09-10T03:08:08.061" v="19" actId="20577"/>
          <ac:spMkLst>
            <pc:docMk/>
            <pc:sldMk cId="4010063240" sldId="375"/>
            <ac:spMk id="23" creationId="{00000000-0000-0000-0000-000000000000}"/>
          </ac:spMkLst>
        </pc:spChg>
        <pc:spChg chg="mod">
          <ac:chgData name="瑛莉菜 羽田" userId="64c7e7a027abc1d1" providerId="LiveId" clId="{9BAE24D0-C2C7-434E-80BC-216BB6611B12}" dt="2024-09-10T03:08:17.178" v="29"/>
          <ac:spMkLst>
            <pc:docMk/>
            <pc:sldMk cId="4010063240" sldId="375"/>
            <ac:spMk id="65" creationId="{00000000-0000-0000-0000-000000000000}"/>
          </ac:spMkLst>
        </pc:spChg>
        <pc:picChg chg="add del mod">
          <ac:chgData name="瑛莉菜 羽田" userId="64c7e7a027abc1d1" providerId="LiveId" clId="{9BAE24D0-C2C7-434E-80BC-216BB6611B12}" dt="2024-09-10T03:09:44.626" v="75" actId="14100"/>
          <ac:picMkLst>
            <pc:docMk/>
            <pc:sldMk cId="4010063240" sldId="375"/>
            <ac:picMk id="5" creationId="{362357D2-4DC3-B2F4-3D27-7CCAA577C4F5}"/>
          </ac:picMkLst>
        </pc:picChg>
        <pc:picChg chg="del">
          <ac:chgData name="瑛莉菜 羽田" userId="64c7e7a027abc1d1" providerId="LiveId" clId="{9BAE24D0-C2C7-434E-80BC-216BB6611B12}" dt="2024-09-10T03:09:35.888" v="71" actId="478"/>
          <ac:picMkLst>
            <pc:docMk/>
            <pc:sldMk cId="4010063240" sldId="375"/>
            <ac:picMk id="6" creationId="{80838159-1B71-7655-3A88-AE3EE70B5CC0}"/>
          </ac:picMkLst>
        </pc:picChg>
        <pc:picChg chg="del">
          <ac:chgData name="瑛莉菜 羽田" userId="64c7e7a027abc1d1" providerId="LiveId" clId="{9BAE24D0-C2C7-434E-80BC-216BB6611B12}" dt="2024-09-10T03:09:36.977" v="73" actId="478"/>
          <ac:picMkLst>
            <pc:docMk/>
            <pc:sldMk cId="4010063240" sldId="375"/>
            <ac:picMk id="8" creationId="{C290C4E6-D865-97AE-99F9-703841A34D4E}"/>
          </ac:picMkLst>
        </pc:picChg>
        <pc:picChg chg="add mod">
          <ac:chgData name="瑛莉菜 羽田" userId="64c7e7a027abc1d1" providerId="LiveId" clId="{9BAE24D0-C2C7-434E-80BC-216BB6611B12}" dt="2024-09-10T03:11:30.942" v="81" actId="1076"/>
          <ac:picMkLst>
            <pc:docMk/>
            <pc:sldMk cId="4010063240" sldId="375"/>
            <ac:picMk id="9" creationId="{6D554058-3577-9C30-70D4-E85F0D85C62D}"/>
          </ac:picMkLst>
        </pc:picChg>
        <pc:picChg chg="del">
          <ac:chgData name="瑛莉菜 羽田" userId="64c7e7a027abc1d1" providerId="LiveId" clId="{9BAE24D0-C2C7-434E-80BC-216BB6611B12}" dt="2024-09-10T03:09:36.410" v="72" actId="478"/>
          <ac:picMkLst>
            <pc:docMk/>
            <pc:sldMk cId="4010063240" sldId="375"/>
            <ac:picMk id="11" creationId="{4FCDBCA8-5E84-734C-C71E-D825A78C9536}"/>
          </ac:picMkLst>
        </pc:picChg>
        <pc:picChg chg="add mod">
          <ac:chgData name="瑛莉菜 羽田" userId="64c7e7a027abc1d1" providerId="LiveId" clId="{9BAE24D0-C2C7-434E-80BC-216BB6611B12}" dt="2024-09-10T03:12:04.231" v="86" actId="1076"/>
          <ac:picMkLst>
            <pc:docMk/>
            <pc:sldMk cId="4010063240" sldId="375"/>
            <ac:picMk id="13" creationId="{DA86B3A8-ECB6-A303-D590-0A4A71397845}"/>
          </ac:picMkLst>
        </pc:picChg>
        <pc:picChg chg="add mod">
          <ac:chgData name="瑛莉菜 羽田" userId="64c7e7a027abc1d1" providerId="LiveId" clId="{9BAE24D0-C2C7-434E-80BC-216BB6611B12}" dt="2024-09-10T03:12:24.235" v="89" actId="1076"/>
          <ac:picMkLst>
            <pc:docMk/>
            <pc:sldMk cId="4010063240" sldId="375"/>
            <ac:picMk id="16" creationId="{12FBFBBD-E656-953B-2F22-35320D5E1A05}"/>
          </ac:picMkLst>
        </pc:picChg>
      </pc:sldChg>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sldChg chg="addSp delSp modSp mod">
        <pc:chgData name="瑛莉菜 羽田" userId="64c7e7a027abc1d1" providerId="LiveId" clId="{320D31C1-FE03-414B-8DB2-23107E7BD55C}" dt="2024-09-09T08:46:02.900" v="59" actId="1076"/>
        <pc:sldMkLst>
          <pc:docMk/>
          <pc:sldMk cId="4010063240" sldId="375"/>
        </pc:sldMkLst>
        <pc:spChg chg="mod">
          <ac:chgData name="瑛莉菜 羽田" userId="64c7e7a027abc1d1" providerId="LiveId" clId="{320D31C1-FE03-414B-8DB2-23107E7BD55C}" dt="2024-09-09T08:44:03.180" v="27" actId="20577"/>
          <ac:spMkLst>
            <pc:docMk/>
            <pc:sldMk cId="4010063240" sldId="375"/>
            <ac:spMk id="2" creationId="{9C6C646A-4932-0ED0-0A88-228322997931}"/>
          </ac:spMkLst>
        </pc:spChg>
        <pc:spChg chg="mod">
          <ac:chgData name="瑛莉菜 羽田" userId="64c7e7a027abc1d1" providerId="LiveId" clId="{320D31C1-FE03-414B-8DB2-23107E7BD55C}" dt="2024-09-09T08:44:35.959" v="34" actId="20577"/>
          <ac:spMkLst>
            <pc:docMk/>
            <pc:sldMk cId="4010063240" sldId="375"/>
            <ac:spMk id="14" creationId="{4C1CE79F-7A8C-E943-C2CD-9B9D895545B4}"/>
          </ac:spMkLst>
        </pc:spChg>
        <pc:spChg chg="mod">
          <ac:chgData name="瑛莉菜 羽田" userId="64c7e7a027abc1d1" providerId="LiveId" clId="{320D31C1-FE03-414B-8DB2-23107E7BD55C}" dt="2024-09-09T08:43:33.348" v="0"/>
          <ac:spMkLst>
            <pc:docMk/>
            <pc:sldMk cId="4010063240" sldId="375"/>
            <ac:spMk id="23" creationId="{00000000-0000-0000-0000-000000000000}"/>
          </ac:spMkLst>
        </pc:spChg>
        <pc:spChg chg="mod">
          <ac:chgData name="瑛莉菜 羽田" userId="64c7e7a027abc1d1" providerId="LiveId" clId="{320D31C1-FE03-414B-8DB2-23107E7BD55C}" dt="2024-09-09T08:43:43.088" v="1"/>
          <ac:spMkLst>
            <pc:docMk/>
            <pc:sldMk cId="4010063240" sldId="375"/>
            <ac:spMk id="65" creationId="{00000000-0000-0000-0000-000000000000}"/>
          </ac:spMkLst>
        </pc:spChg>
        <pc:picChg chg="add mod">
          <ac:chgData name="瑛莉菜 羽田" userId="64c7e7a027abc1d1" providerId="LiveId" clId="{320D31C1-FE03-414B-8DB2-23107E7BD55C}" dt="2024-09-09T08:45:34.294" v="47" actId="1076"/>
          <ac:picMkLst>
            <pc:docMk/>
            <pc:sldMk cId="4010063240" sldId="375"/>
            <ac:picMk id="5" creationId="{6BF377F8-825F-8AF1-BE94-E47780ABEA8E}"/>
          </ac:picMkLst>
        </pc:picChg>
        <pc:picChg chg="del">
          <ac:chgData name="瑛莉菜 羽田" userId="64c7e7a027abc1d1" providerId="LiveId" clId="{320D31C1-FE03-414B-8DB2-23107E7BD55C}" dt="2024-09-09T08:44:50.042" v="36" actId="478"/>
          <ac:picMkLst>
            <pc:docMk/>
            <pc:sldMk cId="4010063240" sldId="375"/>
            <ac:picMk id="6" creationId="{FB439006-F8A9-2693-2AA7-040E57A45CE7}"/>
          </ac:picMkLst>
        </pc:picChg>
        <pc:picChg chg="del">
          <ac:chgData name="瑛莉菜 羽田" userId="64c7e7a027abc1d1" providerId="LiveId" clId="{320D31C1-FE03-414B-8DB2-23107E7BD55C}" dt="2024-09-09T08:44:56.617" v="40" actId="478"/>
          <ac:picMkLst>
            <pc:docMk/>
            <pc:sldMk cId="4010063240" sldId="375"/>
            <ac:picMk id="8" creationId="{FA5C65A4-4AF6-3235-88EA-79C44BD69485}"/>
          </ac:picMkLst>
        </pc:picChg>
        <pc:picChg chg="add mod">
          <ac:chgData name="瑛莉菜 羽田" userId="64c7e7a027abc1d1" providerId="LiveId" clId="{320D31C1-FE03-414B-8DB2-23107E7BD55C}" dt="2024-09-09T08:46:00.614" v="58" actId="1076"/>
          <ac:picMkLst>
            <pc:docMk/>
            <pc:sldMk cId="4010063240" sldId="375"/>
            <ac:picMk id="9" creationId="{077DCF57-41F4-02A8-82F2-2D0CF40A8B42}"/>
          </ac:picMkLst>
        </pc:picChg>
        <pc:picChg chg="add mod">
          <ac:chgData name="瑛莉菜 羽田" userId="64c7e7a027abc1d1" providerId="LiveId" clId="{320D31C1-FE03-414B-8DB2-23107E7BD55C}" dt="2024-09-09T08:46:02.900" v="59" actId="1076"/>
          <ac:picMkLst>
            <pc:docMk/>
            <pc:sldMk cId="4010063240" sldId="375"/>
            <ac:picMk id="12" creationId="{CD83796A-5EF4-39AD-3B21-C65B6D40EE3F}"/>
          </ac:picMkLst>
        </pc:picChg>
      </pc:sldChg>
    </pc:docChg>
  </pc:docChgLst>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sldChg chg="addSp delSp modSp mod">
        <pc:chgData name="瑛莉菜 羽田" userId="64c7e7a027abc1d1" providerId="LiveId" clId="{18F1249E-4B57-4184-9E0B-DF1B2BCC4A0A}" dt="2024-09-09T07:00:14.454" v="47" actId="1076"/>
        <pc:sldMkLst>
          <pc:docMk/>
          <pc:sldMk cId="4010063240" sldId="375"/>
        </pc:sldMkLst>
        <pc:spChg chg="mod">
          <ac:chgData name="瑛莉菜 羽田" userId="64c7e7a027abc1d1" providerId="LiveId" clId="{18F1249E-4B57-4184-9E0B-DF1B2BCC4A0A}" dt="2024-09-09T06:58:29.684" v="30" actId="20577"/>
          <ac:spMkLst>
            <pc:docMk/>
            <pc:sldMk cId="4010063240" sldId="375"/>
            <ac:spMk id="2" creationId="{9C6C646A-4932-0ED0-0A88-228322997931}"/>
          </ac:spMkLst>
        </pc:spChg>
        <pc:spChg chg="mod">
          <ac:chgData name="瑛莉菜 羽田" userId="64c7e7a027abc1d1" providerId="LiveId" clId="{18F1249E-4B57-4184-9E0B-DF1B2BCC4A0A}" dt="2024-09-09T06:57:57.239" v="5" actId="1076"/>
          <ac:spMkLst>
            <pc:docMk/>
            <pc:sldMk cId="4010063240" sldId="375"/>
            <ac:spMk id="14" creationId="{4C1CE79F-7A8C-E943-C2CD-9B9D895545B4}"/>
          </ac:spMkLst>
        </pc:spChg>
        <pc:spChg chg="mod">
          <ac:chgData name="瑛莉菜 羽田" userId="64c7e7a027abc1d1" providerId="LiveId" clId="{18F1249E-4B57-4184-9E0B-DF1B2BCC4A0A}" dt="2024-09-09T06:57:08.184" v="0"/>
          <ac:spMkLst>
            <pc:docMk/>
            <pc:sldMk cId="4010063240" sldId="375"/>
            <ac:spMk id="23" creationId="{00000000-0000-0000-0000-000000000000}"/>
          </ac:spMkLst>
        </pc:spChg>
        <pc:spChg chg="mod">
          <ac:chgData name="瑛莉菜 羽田" userId="64c7e7a027abc1d1" providerId="LiveId" clId="{18F1249E-4B57-4184-9E0B-DF1B2BCC4A0A}" dt="2024-09-09T06:57:14.733" v="1"/>
          <ac:spMkLst>
            <pc:docMk/>
            <pc:sldMk cId="4010063240" sldId="375"/>
            <ac:spMk id="65" creationId="{00000000-0000-0000-0000-000000000000}"/>
          </ac:spMkLst>
        </pc:spChg>
        <pc:picChg chg="add mod">
          <ac:chgData name="瑛莉菜 羽田" userId="64c7e7a027abc1d1" providerId="LiveId" clId="{18F1249E-4B57-4184-9E0B-DF1B2BCC4A0A}" dt="2024-09-09T06:59:09.701" v="35" actId="14100"/>
          <ac:picMkLst>
            <pc:docMk/>
            <pc:sldMk cId="4010063240" sldId="375"/>
            <ac:picMk id="5" creationId="{2B5E1B57-EEC4-A120-0138-548E13DFA743}"/>
          </ac:picMkLst>
        </pc:picChg>
        <pc:picChg chg="del">
          <ac:chgData name="瑛莉菜 羽田" userId="64c7e7a027abc1d1" providerId="LiveId" clId="{18F1249E-4B57-4184-9E0B-DF1B2BCC4A0A}" dt="2024-09-09T06:58:54.023" v="33" actId="478"/>
          <ac:picMkLst>
            <pc:docMk/>
            <pc:sldMk cId="4010063240" sldId="375"/>
            <ac:picMk id="6" creationId="{C851B347-6535-375B-F5B6-E26C4FE4F077}"/>
          </ac:picMkLst>
        </pc:picChg>
        <pc:picChg chg="add mod">
          <ac:chgData name="瑛莉菜 羽田" userId="64c7e7a027abc1d1" providerId="LiveId" clId="{18F1249E-4B57-4184-9E0B-DF1B2BCC4A0A}" dt="2024-09-09T06:59:50.006" v="42" actId="1076"/>
          <ac:picMkLst>
            <pc:docMk/>
            <pc:sldMk cId="4010063240" sldId="375"/>
            <ac:picMk id="8" creationId="{A2C57D99-56BC-F846-22E6-4030606C49F6}"/>
          </ac:picMkLst>
        </pc:picChg>
        <pc:picChg chg="del">
          <ac:chgData name="瑛莉菜 羽田" userId="64c7e7a027abc1d1" providerId="LiveId" clId="{18F1249E-4B57-4184-9E0B-DF1B2BCC4A0A}" dt="2024-09-09T06:59:11.956" v="37" actId="478"/>
          <ac:picMkLst>
            <pc:docMk/>
            <pc:sldMk cId="4010063240" sldId="375"/>
            <ac:picMk id="9" creationId="{39D468F3-C13D-A4FF-3D1C-FA8BB67FEDD4}"/>
          </ac:picMkLst>
        </pc:picChg>
        <pc:picChg chg="del">
          <ac:chgData name="瑛莉菜 羽田" userId="64c7e7a027abc1d1" providerId="LiveId" clId="{18F1249E-4B57-4184-9E0B-DF1B2BCC4A0A}" dt="2024-09-09T06:59:11.191" v="36" actId="478"/>
          <ac:picMkLst>
            <pc:docMk/>
            <pc:sldMk cId="4010063240" sldId="375"/>
            <ac:picMk id="12" creationId="{B090BDD4-969A-0667-639D-402EE2C804B8}"/>
          </ac:picMkLst>
        </pc:picChg>
        <pc:picChg chg="add mod">
          <ac:chgData name="瑛莉菜 羽田" userId="64c7e7a027abc1d1" providerId="LiveId" clId="{18F1249E-4B57-4184-9E0B-DF1B2BCC4A0A}" dt="2024-09-09T07:00:14.454" v="47" actId="1076"/>
          <ac:picMkLst>
            <pc:docMk/>
            <pc:sldMk cId="4010063240" sldId="375"/>
            <ac:picMk id="13" creationId="{FCA7E192-1682-D25A-F57A-DE78627F0A05}"/>
          </ac:picMkLst>
        </pc:picChg>
      </pc:sldChg>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sldChg chg="addSp delSp modSp mod">
        <pc:chgData name="瑛莉菜 羽田" userId="64c7e7a027abc1d1" providerId="LiveId" clId="{09119E31-7AE8-4B5B-9BDF-14CB137E5553}" dt="2024-09-10T03:33:12.724" v="82" actId="1076"/>
        <pc:sldMkLst>
          <pc:docMk/>
          <pc:sldMk cId="4010063240" sldId="375"/>
        </pc:sldMkLst>
        <pc:spChg chg="mod">
          <ac:chgData name="瑛莉菜 羽田" userId="64c7e7a027abc1d1" providerId="LiveId" clId="{09119E31-7AE8-4B5B-9BDF-14CB137E5553}" dt="2024-09-10T03:30:38.030" v="53" actId="20577"/>
          <ac:spMkLst>
            <pc:docMk/>
            <pc:sldMk cId="4010063240" sldId="375"/>
            <ac:spMk id="2" creationId="{9C6C646A-4932-0ED0-0A88-228322997931}"/>
          </ac:spMkLst>
        </pc:spChg>
        <pc:spChg chg="mod">
          <ac:chgData name="瑛莉菜 羽田" userId="64c7e7a027abc1d1" providerId="LiveId" clId="{09119E31-7AE8-4B5B-9BDF-14CB137E5553}" dt="2024-09-10T03:31:03.009" v="59"/>
          <ac:spMkLst>
            <pc:docMk/>
            <pc:sldMk cId="4010063240" sldId="375"/>
            <ac:spMk id="14" creationId="{4C1CE79F-7A8C-E943-C2CD-9B9D895545B4}"/>
          </ac:spMkLst>
        </pc:spChg>
        <pc:spChg chg="mod">
          <ac:chgData name="瑛莉菜 羽田" userId="64c7e7a027abc1d1" providerId="LiveId" clId="{09119E31-7AE8-4B5B-9BDF-14CB137E5553}" dt="2024-09-10T03:26:58.244" v="17" actId="20577"/>
          <ac:spMkLst>
            <pc:docMk/>
            <pc:sldMk cId="4010063240" sldId="375"/>
            <ac:spMk id="23" creationId="{00000000-0000-0000-0000-000000000000}"/>
          </ac:spMkLst>
        </pc:spChg>
        <pc:spChg chg="mod">
          <ac:chgData name="瑛莉菜 羽田" userId="64c7e7a027abc1d1" providerId="LiveId" clId="{09119E31-7AE8-4B5B-9BDF-14CB137E5553}" dt="2024-09-10T03:30:15.872" v="27"/>
          <ac:spMkLst>
            <pc:docMk/>
            <pc:sldMk cId="4010063240" sldId="375"/>
            <ac:spMk id="65" creationId="{00000000-0000-0000-0000-000000000000}"/>
          </ac:spMkLst>
        </pc:spChg>
        <pc:picChg chg="del">
          <ac:chgData name="瑛莉菜 羽田" userId="64c7e7a027abc1d1" providerId="LiveId" clId="{09119E31-7AE8-4B5B-9BDF-14CB137E5553}" dt="2024-09-10T03:30:41.095" v="54" actId="478"/>
          <ac:picMkLst>
            <pc:docMk/>
            <pc:sldMk cId="4010063240" sldId="375"/>
            <ac:picMk id="5" creationId="{AC5D3112-8B1B-1282-C824-6568D768906B}"/>
          </ac:picMkLst>
        </pc:picChg>
        <pc:picChg chg="add mod">
          <ac:chgData name="瑛莉菜 羽田" userId="64c7e7a027abc1d1" providerId="LiveId" clId="{09119E31-7AE8-4B5B-9BDF-14CB137E5553}" dt="2024-09-10T03:31:22.045" v="62" actId="1076"/>
          <ac:picMkLst>
            <pc:docMk/>
            <pc:sldMk cId="4010063240" sldId="375"/>
            <ac:picMk id="6" creationId="{453431FC-76FD-7470-FE38-96BF94536095}"/>
          </ac:picMkLst>
        </pc:picChg>
        <pc:picChg chg="add mod">
          <ac:chgData name="瑛莉菜 羽田" userId="64c7e7a027abc1d1" providerId="LiveId" clId="{09119E31-7AE8-4B5B-9BDF-14CB137E5553}" dt="2024-09-10T03:32:28.436" v="74" actId="14100"/>
          <ac:picMkLst>
            <pc:docMk/>
            <pc:sldMk cId="4010063240" sldId="375"/>
            <ac:picMk id="8" creationId="{1ACBB2EF-F990-E44E-1A44-93812A5CE6F0}"/>
          </ac:picMkLst>
        </pc:picChg>
        <pc:picChg chg="del">
          <ac:chgData name="瑛莉菜 羽田" userId="64c7e7a027abc1d1" providerId="LiveId" clId="{09119E31-7AE8-4B5B-9BDF-14CB137E5553}" dt="2024-09-10T03:30:41.672" v="55" actId="478"/>
          <ac:picMkLst>
            <pc:docMk/>
            <pc:sldMk cId="4010063240" sldId="375"/>
            <ac:picMk id="9" creationId="{6CBB89E2-1269-BC1C-5CB7-5AE08936DABC}"/>
          </ac:picMkLst>
        </pc:picChg>
        <pc:picChg chg="add mod">
          <ac:chgData name="瑛莉菜 羽田" userId="64c7e7a027abc1d1" providerId="LiveId" clId="{09119E31-7AE8-4B5B-9BDF-14CB137E5553}" dt="2024-09-10T03:32:30.625" v="75" actId="1076"/>
          <ac:picMkLst>
            <pc:docMk/>
            <pc:sldMk cId="4010063240" sldId="375"/>
            <ac:picMk id="12" creationId="{3422C5F3-0559-C980-AB43-CAAFD6D34CEF}"/>
          </ac:picMkLst>
        </pc:picChg>
        <pc:picChg chg="del">
          <ac:chgData name="瑛莉菜 羽田" userId="64c7e7a027abc1d1" providerId="LiveId" clId="{09119E31-7AE8-4B5B-9BDF-14CB137E5553}" dt="2024-09-10T03:30:42.055" v="56" actId="478"/>
          <ac:picMkLst>
            <pc:docMk/>
            <pc:sldMk cId="4010063240" sldId="375"/>
            <ac:picMk id="13" creationId="{2561C797-AEA5-7F6E-E04D-9E67EB71D9C3}"/>
          </ac:picMkLst>
        </pc:picChg>
        <pc:picChg chg="add mod">
          <ac:chgData name="瑛莉菜 羽田" userId="64c7e7a027abc1d1" providerId="LiveId" clId="{09119E31-7AE8-4B5B-9BDF-14CB137E5553}" dt="2024-09-10T03:33:06.154" v="80" actId="1076"/>
          <ac:picMkLst>
            <pc:docMk/>
            <pc:sldMk cId="4010063240" sldId="375"/>
            <ac:picMk id="20" creationId="{01B68D3F-6274-B1DC-9899-08E428675941}"/>
          </ac:picMkLst>
        </pc:picChg>
        <pc:picChg chg="add mod">
          <ac:chgData name="瑛莉菜 羽田" userId="64c7e7a027abc1d1" providerId="LiveId" clId="{09119E31-7AE8-4B5B-9BDF-14CB137E5553}" dt="2024-09-10T03:33:12.724" v="82" actId="1076"/>
          <ac:picMkLst>
            <pc:docMk/>
            <pc:sldMk cId="4010063240" sldId="375"/>
            <ac:picMk id="24" creationId="{A93EE3BD-B851-D3F7-4C3C-33800CE51FD7}"/>
          </ac:picMkLst>
        </pc:picChg>
      </pc:sldChg>
    </pc:docChg>
  </pc:docChgLst>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sldChg chg="addSp delSp modSp mod">
        <pc:chgData name="瑛莉菜 羽田" userId="64c7e7a027abc1d1" providerId="LiveId" clId="{D87A286E-C329-4303-8C36-83423F69824E}" dt="2024-09-10T06:44:29.792" v="23"/>
        <pc:sldMkLst>
          <pc:docMk/>
          <pc:sldMk cId="4010063240" sldId="375"/>
        </pc:sldMkLst>
        <pc:spChg chg="mod">
          <ac:chgData name="瑛莉菜 羽田" userId="64c7e7a027abc1d1" providerId="LiveId" clId="{D87A286E-C329-4303-8C36-83423F69824E}" dt="2024-09-10T06:37:55.564" v="3"/>
          <ac:spMkLst>
            <pc:docMk/>
            <pc:sldMk cId="4010063240" sldId="375"/>
            <ac:spMk id="2" creationId="{9C6C646A-4932-0ED0-0A88-228322997931}"/>
          </ac:spMkLst>
        </pc:spChg>
        <pc:spChg chg="mod">
          <ac:chgData name="瑛莉菜 羽田" userId="64c7e7a027abc1d1" providerId="LiveId" clId="{D87A286E-C329-4303-8C36-83423F69824E}" dt="2024-09-10T06:37:43.736" v="2"/>
          <ac:spMkLst>
            <pc:docMk/>
            <pc:sldMk cId="4010063240" sldId="375"/>
            <ac:spMk id="10" creationId="{C3C3B70E-4FFF-B141-8B18-557D6A287CFD}"/>
          </ac:spMkLst>
        </pc:spChg>
        <pc:spChg chg="mod">
          <ac:chgData name="瑛莉菜 羽田" userId="64c7e7a027abc1d1" providerId="LiveId" clId="{D87A286E-C329-4303-8C36-83423F69824E}" dt="2024-09-10T06:44:29.792" v="23"/>
          <ac:spMkLst>
            <pc:docMk/>
            <pc:sldMk cId="4010063240" sldId="375"/>
            <ac:spMk id="14" creationId="{4C1CE79F-7A8C-E943-C2CD-9B9D895545B4}"/>
          </ac:spMkLst>
        </pc:spChg>
        <pc:spChg chg="mod">
          <ac:chgData name="瑛莉菜 羽田" userId="64c7e7a027abc1d1" providerId="LiveId" clId="{D87A286E-C329-4303-8C36-83423F69824E}" dt="2024-09-10T06:37:25.160" v="0"/>
          <ac:spMkLst>
            <pc:docMk/>
            <pc:sldMk cId="4010063240" sldId="375"/>
            <ac:spMk id="23" creationId="{00000000-0000-0000-0000-000000000000}"/>
          </ac:spMkLst>
        </pc:spChg>
        <pc:spChg chg="mod">
          <ac:chgData name="瑛莉菜 羽田" userId="64c7e7a027abc1d1" providerId="LiveId" clId="{D87A286E-C329-4303-8C36-83423F69824E}" dt="2024-09-10T06:37:35.292" v="1"/>
          <ac:spMkLst>
            <pc:docMk/>
            <pc:sldMk cId="4010063240" sldId="375"/>
            <ac:spMk id="65" creationId="{00000000-0000-0000-0000-000000000000}"/>
          </ac:spMkLst>
        </pc:spChg>
        <pc:picChg chg="del">
          <ac:chgData name="瑛莉菜 羽田" userId="64c7e7a027abc1d1" providerId="LiveId" clId="{D87A286E-C329-4303-8C36-83423F69824E}" dt="2024-09-10T06:38:38.528" v="9" actId="478"/>
          <ac:picMkLst>
            <pc:docMk/>
            <pc:sldMk cId="4010063240" sldId="375"/>
            <ac:picMk id="5" creationId="{08C14689-1AD4-6415-7FB2-2B8ED586CFDF}"/>
          </ac:picMkLst>
        </pc:picChg>
        <pc:picChg chg="add mod">
          <ac:chgData name="瑛莉菜 羽田" userId="64c7e7a027abc1d1" providerId="LiveId" clId="{D87A286E-C329-4303-8C36-83423F69824E}" dt="2024-09-10T06:40:50.899" v="18" actId="1076"/>
          <ac:picMkLst>
            <pc:docMk/>
            <pc:sldMk cId="4010063240" sldId="375"/>
            <ac:picMk id="6" creationId="{E4777239-5F79-CCC7-F963-B95F3476F3A7}"/>
          </ac:picMkLst>
        </pc:picChg>
        <pc:picChg chg="add mod">
          <ac:chgData name="瑛莉菜 羽田" userId="64c7e7a027abc1d1" providerId="LiveId" clId="{D87A286E-C329-4303-8C36-83423F69824E}" dt="2024-09-10T06:41:17.357" v="21" actId="1076"/>
          <ac:picMkLst>
            <pc:docMk/>
            <pc:sldMk cId="4010063240" sldId="375"/>
            <ac:picMk id="8" creationId="{7330FDE7-5565-43D9-B5D9-D070F22A2272}"/>
          </ac:picMkLst>
        </pc:picChg>
        <pc:picChg chg="del">
          <ac:chgData name="瑛莉菜 羽田" userId="64c7e7a027abc1d1" providerId="LiveId" clId="{D87A286E-C329-4303-8C36-83423F69824E}" dt="2024-09-10T06:38:38.961" v="10" actId="478"/>
          <ac:picMkLst>
            <pc:docMk/>
            <pc:sldMk cId="4010063240" sldId="375"/>
            <ac:picMk id="9" creationId="{2AFB53EF-6F4B-0025-3FED-E82F33110BE1}"/>
          </ac:picMkLst>
        </pc:picChg>
        <pc:picChg chg="del">
          <ac:chgData name="瑛莉菜 羽田" userId="64c7e7a027abc1d1" providerId="LiveId" clId="{D87A286E-C329-4303-8C36-83423F69824E}" dt="2024-09-10T06:38:39.586" v="11" actId="478"/>
          <ac:picMkLst>
            <pc:docMk/>
            <pc:sldMk cId="4010063240" sldId="375"/>
            <ac:picMk id="13" creationId="{3FA767AF-A7DA-668B-C56D-368BB1CA019E}"/>
          </ac:picMkLst>
        </pc:picChg>
        <pc:picChg chg="del">
          <ac:chgData name="瑛莉菜 羽田" userId="64c7e7a027abc1d1" providerId="LiveId" clId="{D87A286E-C329-4303-8C36-83423F69824E}" dt="2024-09-10T06:38:40.360" v="12" actId="478"/>
          <ac:picMkLst>
            <pc:docMk/>
            <pc:sldMk cId="4010063240" sldId="375"/>
            <ac:picMk id="29" creationId="{0609C13E-12F3-77BF-A30D-3F2C329A6B33}"/>
          </ac:picMkLst>
        </pc:picChg>
        <pc:picChg chg="del">
          <ac:chgData name="瑛莉菜 羽田" userId="64c7e7a027abc1d1" providerId="LiveId" clId="{D87A286E-C329-4303-8C36-83423F69824E}" dt="2024-09-10T06:38:40.774" v="13" actId="478"/>
          <ac:picMkLst>
            <pc:docMk/>
            <pc:sldMk cId="4010063240" sldId="375"/>
            <ac:picMk id="31" creationId="{917DBEC9-0A60-4C5A-5279-A67C02E18635}"/>
          </ac:picMkLst>
        </pc:picChg>
      </pc:sldChg>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sldChg chg="addSp delSp modSp mod">
        <pc:chgData name="瑛莉菜 羽田" userId="64c7e7a027abc1d1" providerId="LiveId" clId="{D8239F4C-D006-4AC7-8D98-B7359FB53CC6}" dt="2024-09-10T02:22:16.094" v="63" actId="1076"/>
        <pc:sldMkLst>
          <pc:docMk/>
          <pc:sldMk cId="4010063240" sldId="375"/>
        </pc:sldMkLst>
        <pc:spChg chg="mod">
          <ac:chgData name="瑛莉菜 羽田" userId="64c7e7a027abc1d1" providerId="LiveId" clId="{D8239F4C-D006-4AC7-8D98-B7359FB53CC6}" dt="2024-09-10T02:20:11.180" v="16" actId="20577"/>
          <ac:spMkLst>
            <pc:docMk/>
            <pc:sldMk cId="4010063240" sldId="375"/>
            <ac:spMk id="2" creationId="{9C6C646A-4932-0ED0-0A88-228322997931}"/>
          </ac:spMkLst>
        </pc:spChg>
        <pc:spChg chg="mod">
          <ac:chgData name="瑛莉菜 羽田" userId="64c7e7a027abc1d1" providerId="LiveId" clId="{D8239F4C-D006-4AC7-8D98-B7359FB53CC6}" dt="2024-09-10T02:21:03.683" v="51"/>
          <ac:spMkLst>
            <pc:docMk/>
            <pc:sldMk cId="4010063240" sldId="375"/>
            <ac:spMk id="14" creationId="{4C1CE79F-7A8C-E943-C2CD-9B9D895545B4}"/>
          </ac:spMkLst>
        </pc:spChg>
        <pc:spChg chg="mod">
          <ac:chgData name="瑛莉菜 羽田" userId="64c7e7a027abc1d1" providerId="LiveId" clId="{D8239F4C-D006-4AC7-8D98-B7359FB53CC6}" dt="2024-09-10T02:18:55.335" v="0"/>
          <ac:spMkLst>
            <pc:docMk/>
            <pc:sldMk cId="4010063240" sldId="375"/>
            <ac:spMk id="23" creationId="{00000000-0000-0000-0000-000000000000}"/>
          </ac:spMkLst>
        </pc:spChg>
        <pc:spChg chg="mod">
          <ac:chgData name="瑛莉菜 羽田" userId="64c7e7a027abc1d1" providerId="LiveId" clId="{D8239F4C-D006-4AC7-8D98-B7359FB53CC6}" dt="2024-09-10T02:19:07.887" v="1"/>
          <ac:spMkLst>
            <pc:docMk/>
            <pc:sldMk cId="4010063240" sldId="375"/>
            <ac:spMk id="65" creationId="{00000000-0000-0000-0000-000000000000}"/>
          </ac:spMkLst>
        </pc:spChg>
        <pc:spChg chg="mod">
          <ac:chgData name="瑛莉菜 羽田" userId="64c7e7a027abc1d1" providerId="LiveId" clId="{D8239F4C-D006-4AC7-8D98-B7359FB53CC6}" dt="2024-09-10T02:19:19.941" v="11" actId="20577"/>
          <ac:spMkLst>
            <pc:docMk/>
            <pc:sldMk cId="4010063240" sldId="375"/>
            <ac:spMk id="69" creationId="{00000000-0000-0000-0000-000000000000}"/>
          </ac:spMkLst>
        </pc:spChg>
        <pc:picChg chg="add mod">
          <ac:chgData name="瑛莉菜 羽田" userId="64c7e7a027abc1d1" providerId="LiveId" clId="{D8239F4C-D006-4AC7-8D98-B7359FB53CC6}" dt="2024-09-10T02:21:31.234" v="55" actId="1076"/>
          <ac:picMkLst>
            <pc:docMk/>
            <pc:sldMk cId="4010063240" sldId="375"/>
            <ac:picMk id="5" creationId="{AFFC5FFD-2C6D-9363-A60F-BF7C05353BC5}"/>
          </ac:picMkLst>
        </pc:picChg>
        <pc:picChg chg="del">
          <ac:chgData name="瑛莉菜 羽田" userId="64c7e7a027abc1d1" providerId="LiveId" clId="{D8239F4C-D006-4AC7-8D98-B7359FB53CC6}" dt="2024-09-10T02:21:27.808" v="54" actId="478"/>
          <ac:picMkLst>
            <pc:docMk/>
            <pc:sldMk cId="4010063240" sldId="375"/>
            <ac:picMk id="6" creationId="{3B3F5EE1-3AF4-D109-805B-1C703A6A2C55}"/>
          </ac:picMkLst>
        </pc:picChg>
        <pc:picChg chg="del">
          <ac:chgData name="瑛莉菜 羽田" userId="64c7e7a027abc1d1" providerId="LiveId" clId="{D8239F4C-D006-4AC7-8D98-B7359FB53CC6}" dt="2024-09-10T02:21:32.665" v="56" actId="478"/>
          <ac:picMkLst>
            <pc:docMk/>
            <pc:sldMk cId="4010063240" sldId="375"/>
            <ac:picMk id="8" creationId="{10F63819-BDB2-21ED-B79E-AC06F097692E}"/>
          </ac:picMkLst>
        </pc:picChg>
        <pc:picChg chg="add mod">
          <ac:chgData name="瑛莉菜 羽田" userId="64c7e7a027abc1d1" providerId="LiveId" clId="{D8239F4C-D006-4AC7-8D98-B7359FB53CC6}" dt="2024-09-10T02:21:57.518" v="60" actId="1076"/>
          <ac:picMkLst>
            <pc:docMk/>
            <pc:sldMk cId="4010063240" sldId="375"/>
            <ac:picMk id="9" creationId="{1B391B60-9491-08E8-3EC6-FDCF659B62AC}"/>
          </ac:picMkLst>
        </pc:picChg>
        <pc:picChg chg="add mod">
          <ac:chgData name="瑛莉菜 羽田" userId="64c7e7a027abc1d1" providerId="LiveId" clId="{D8239F4C-D006-4AC7-8D98-B7359FB53CC6}" dt="2024-09-10T02:22:16.094" v="63" actId="1076"/>
          <ac:picMkLst>
            <pc:docMk/>
            <pc:sldMk cId="4010063240" sldId="375"/>
            <ac:picMk id="12" creationId="{1C282A52-7314-B8A8-673E-F60E34521983}"/>
          </ac:picMkLst>
        </pc:picChg>
        <pc:picChg chg="del">
          <ac:chgData name="瑛莉菜 羽田" userId="64c7e7a027abc1d1" providerId="LiveId" clId="{D8239F4C-D006-4AC7-8D98-B7359FB53CC6}" dt="2024-09-10T02:21:33.295" v="57" actId="478"/>
          <ac:picMkLst>
            <pc:docMk/>
            <pc:sldMk cId="4010063240" sldId="375"/>
            <ac:picMk id="13" creationId="{141CCAE6-F085-F639-EB24-F6AB049E787B}"/>
          </ac:picMkLst>
        </pc:picChg>
      </pc:sldChg>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sldChg chg="addSp delSp modSp mod">
        <pc:chgData name="瑛莉菜 羽田" userId="64c7e7a027abc1d1" providerId="LiveId" clId="{1DDE77A7-6094-4BC8-B5AF-C8CC676A0D2A}" dt="2024-09-09T08:34:50.098" v="66" actId="1076"/>
        <pc:sldMkLst>
          <pc:docMk/>
          <pc:sldMk cId="4010063240" sldId="375"/>
        </pc:sldMkLst>
        <pc:spChg chg="mod">
          <ac:chgData name="瑛莉菜 羽田" userId="64c7e7a027abc1d1" providerId="LiveId" clId="{1DDE77A7-6094-4BC8-B5AF-C8CC676A0D2A}" dt="2024-09-09T08:32:24.460" v="42" actId="20577"/>
          <ac:spMkLst>
            <pc:docMk/>
            <pc:sldMk cId="4010063240" sldId="375"/>
            <ac:spMk id="2" creationId="{9C6C646A-4932-0ED0-0A88-228322997931}"/>
          </ac:spMkLst>
        </pc:spChg>
        <pc:spChg chg="mod">
          <ac:chgData name="瑛莉菜 羽田" userId="64c7e7a027abc1d1" providerId="LiveId" clId="{1DDE77A7-6094-4BC8-B5AF-C8CC676A0D2A}" dt="2024-09-09T08:32:08.498" v="16"/>
          <ac:spMkLst>
            <pc:docMk/>
            <pc:sldMk cId="4010063240" sldId="375"/>
            <ac:spMk id="10" creationId="{C3C3B70E-4FFF-B141-8B18-557D6A287CFD}"/>
          </ac:spMkLst>
        </pc:spChg>
        <pc:spChg chg="mod">
          <ac:chgData name="瑛莉菜 羽田" userId="64c7e7a027abc1d1" providerId="LiveId" clId="{1DDE77A7-6094-4BC8-B5AF-C8CC676A0D2A}" dt="2024-09-09T08:33:03.342" v="50" actId="1076"/>
          <ac:spMkLst>
            <pc:docMk/>
            <pc:sldMk cId="4010063240" sldId="375"/>
            <ac:spMk id="14" creationId="{4C1CE79F-7A8C-E943-C2CD-9B9D895545B4}"/>
          </ac:spMkLst>
        </pc:spChg>
        <pc:spChg chg="mod">
          <ac:chgData name="瑛莉菜 羽田" userId="64c7e7a027abc1d1" providerId="LiveId" clId="{1DDE77A7-6094-4BC8-B5AF-C8CC676A0D2A}" dt="2024-09-09T08:31:44.036" v="0"/>
          <ac:spMkLst>
            <pc:docMk/>
            <pc:sldMk cId="4010063240" sldId="375"/>
            <ac:spMk id="23" creationId="{00000000-0000-0000-0000-000000000000}"/>
          </ac:spMkLst>
        </pc:spChg>
        <pc:spChg chg="mod">
          <ac:chgData name="瑛莉菜 羽田" userId="64c7e7a027abc1d1" providerId="LiveId" clId="{1DDE77A7-6094-4BC8-B5AF-C8CC676A0D2A}" dt="2024-09-09T08:31:52.244" v="1"/>
          <ac:spMkLst>
            <pc:docMk/>
            <pc:sldMk cId="4010063240" sldId="375"/>
            <ac:spMk id="65" creationId="{00000000-0000-0000-0000-000000000000}"/>
          </ac:spMkLst>
        </pc:spChg>
        <pc:spChg chg="mod">
          <ac:chgData name="瑛莉菜 羽田" userId="64c7e7a027abc1d1" providerId="LiveId" clId="{1DDE77A7-6094-4BC8-B5AF-C8CC676A0D2A}" dt="2024-09-09T08:32:01.038" v="11" actId="20577"/>
          <ac:spMkLst>
            <pc:docMk/>
            <pc:sldMk cId="4010063240" sldId="375"/>
            <ac:spMk id="69" creationId="{00000000-0000-0000-0000-000000000000}"/>
          </ac:spMkLst>
        </pc:spChg>
        <pc:picChg chg="del">
          <ac:chgData name="瑛莉菜 羽田" userId="64c7e7a027abc1d1" providerId="LiveId" clId="{1DDE77A7-6094-4BC8-B5AF-C8CC676A0D2A}" dt="2024-09-09T08:33:24.444" v="54" actId="478"/>
          <ac:picMkLst>
            <pc:docMk/>
            <pc:sldMk cId="4010063240" sldId="375"/>
            <ac:picMk id="5" creationId="{4B86F815-CD40-9690-8629-3AF0FD5AFD70}"/>
          </ac:picMkLst>
        </pc:picChg>
        <pc:picChg chg="add mod">
          <ac:chgData name="瑛莉菜 羽田" userId="64c7e7a027abc1d1" providerId="LiveId" clId="{1DDE77A7-6094-4BC8-B5AF-C8CC676A0D2A}" dt="2024-09-09T08:33:30.512" v="57" actId="1076"/>
          <ac:picMkLst>
            <pc:docMk/>
            <pc:sldMk cId="4010063240" sldId="375"/>
            <ac:picMk id="6" creationId="{FB439006-F8A9-2693-2AA7-040E57A45CE7}"/>
          </ac:picMkLst>
        </pc:picChg>
        <pc:picChg chg="add mod">
          <ac:chgData name="瑛莉菜 羽田" userId="64c7e7a027abc1d1" providerId="LiveId" clId="{1DDE77A7-6094-4BC8-B5AF-C8CC676A0D2A}" dt="2024-09-09T08:34:50.098" v="66" actId="1076"/>
          <ac:picMkLst>
            <pc:docMk/>
            <pc:sldMk cId="4010063240" sldId="375"/>
            <ac:picMk id="8" creationId="{FA5C65A4-4AF6-3235-88EA-79C44BD69485}"/>
          </ac:picMkLst>
        </pc:picChg>
        <pc:picChg chg="del">
          <ac:chgData name="瑛莉菜 羽田" userId="64c7e7a027abc1d1" providerId="LiveId" clId="{1DDE77A7-6094-4BC8-B5AF-C8CC676A0D2A}" dt="2024-09-09T08:33:34.573" v="59" actId="478"/>
          <ac:picMkLst>
            <pc:docMk/>
            <pc:sldMk cId="4010063240" sldId="375"/>
            <ac:picMk id="9" creationId="{4D25DFBF-1AF2-BF2D-7095-F15882E7FD01}"/>
          </ac:picMkLst>
        </pc:picChg>
        <pc:picChg chg="del">
          <ac:chgData name="瑛莉菜 羽田" userId="64c7e7a027abc1d1" providerId="LiveId" clId="{1DDE77A7-6094-4BC8-B5AF-C8CC676A0D2A}" dt="2024-09-09T08:33:34.034" v="58" actId="478"/>
          <ac:picMkLst>
            <pc:docMk/>
            <pc:sldMk cId="4010063240" sldId="375"/>
            <ac:picMk id="13" creationId="{7AE7BD69-6C66-E4B5-1880-9F514CC287DC}"/>
          </ac:picMkLst>
        </pc:picChg>
      </pc:sldChg>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sldChg chg="addSp delSp modSp mod">
        <pc:chgData name="瑛莉菜 羽田" userId="64c7e7a027abc1d1" providerId="LiveId" clId="{B3764A99-6AA9-443B-A876-153ED3A62D34}" dt="2024-09-09T09:06:25.647" v="42" actId="1076"/>
        <pc:sldMkLst>
          <pc:docMk/>
          <pc:sldMk cId="4010063240" sldId="375"/>
        </pc:sldMkLst>
        <pc:spChg chg="mod">
          <ac:chgData name="瑛莉菜 羽田" userId="64c7e7a027abc1d1" providerId="LiveId" clId="{B3764A99-6AA9-443B-A876-153ED3A62D34}" dt="2024-09-09T09:03:36.944" v="11" actId="20577"/>
          <ac:spMkLst>
            <pc:docMk/>
            <pc:sldMk cId="4010063240" sldId="375"/>
            <ac:spMk id="2" creationId="{9C6C646A-4932-0ED0-0A88-228322997931}"/>
          </ac:spMkLst>
        </pc:spChg>
        <pc:spChg chg="mod">
          <ac:chgData name="瑛莉菜 羽田" userId="64c7e7a027abc1d1" providerId="LiveId" clId="{B3764A99-6AA9-443B-A876-153ED3A62D34}" dt="2024-09-09T09:01:46.107" v="2"/>
          <ac:spMkLst>
            <pc:docMk/>
            <pc:sldMk cId="4010063240" sldId="375"/>
            <ac:spMk id="10" creationId="{C3C3B70E-4FFF-B141-8B18-557D6A287CFD}"/>
          </ac:spMkLst>
        </pc:spChg>
        <pc:spChg chg="mod">
          <ac:chgData name="瑛莉菜 羽田" userId="64c7e7a027abc1d1" providerId="LiveId" clId="{B3764A99-6AA9-443B-A876-153ED3A62D34}" dt="2024-09-09T09:05:20.026" v="27" actId="1076"/>
          <ac:spMkLst>
            <pc:docMk/>
            <pc:sldMk cId="4010063240" sldId="375"/>
            <ac:spMk id="14" creationId="{4C1CE79F-7A8C-E943-C2CD-9B9D895545B4}"/>
          </ac:spMkLst>
        </pc:spChg>
        <pc:spChg chg="mod">
          <ac:chgData name="瑛莉菜 羽田" userId="64c7e7a027abc1d1" providerId="LiveId" clId="{B3764A99-6AA9-443B-A876-153ED3A62D34}" dt="2024-09-09T09:01:32.411" v="0"/>
          <ac:spMkLst>
            <pc:docMk/>
            <pc:sldMk cId="4010063240" sldId="375"/>
            <ac:spMk id="23" creationId="{00000000-0000-0000-0000-000000000000}"/>
          </ac:spMkLst>
        </pc:spChg>
        <pc:spChg chg="mod">
          <ac:chgData name="瑛莉菜 羽田" userId="64c7e7a027abc1d1" providerId="LiveId" clId="{B3764A99-6AA9-443B-A876-153ED3A62D34}" dt="2024-09-09T09:01:38.758" v="1"/>
          <ac:spMkLst>
            <pc:docMk/>
            <pc:sldMk cId="4010063240" sldId="375"/>
            <ac:spMk id="65" creationId="{00000000-0000-0000-0000-000000000000}"/>
          </ac:spMkLst>
        </pc:spChg>
        <pc:spChg chg="mod">
          <ac:chgData name="瑛莉菜 羽田" userId="64c7e7a027abc1d1" providerId="LiveId" clId="{B3764A99-6AA9-443B-A876-153ED3A62D34}" dt="2024-09-09T09:03:53.172" v="17" actId="20577"/>
          <ac:spMkLst>
            <pc:docMk/>
            <pc:sldMk cId="4010063240" sldId="375"/>
            <ac:spMk id="69" creationId="{00000000-0000-0000-0000-000000000000}"/>
          </ac:spMkLst>
        </pc:spChg>
        <pc:picChg chg="del">
          <ac:chgData name="瑛莉菜 羽田" userId="64c7e7a027abc1d1" providerId="LiveId" clId="{B3764A99-6AA9-443B-A876-153ED3A62D34}" dt="2024-09-09T09:05:35.680" v="31" actId="478"/>
          <ac:picMkLst>
            <pc:docMk/>
            <pc:sldMk cId="4010063240" sldId="375"/>
            <ac:picMk id="5" creationId="{6BF377F8-825F-8AF1-BE94-E47780ABEA8E}"/>
          </ac:picMkLst>
        </pc:picChg>
        <pc:picChg chg="add mod">
          <ac:chgData name="瑛莉菜 羽田" userId="64c7e7a027abc1d1" providerId="LiveId" clId="{B3764A99-6AA9-443B-A876-153ED3A62D34}" dt="2024-09-09T09:05:39.741" v="32" actId="1076"/>
          <ac:picMkLst>
            <pc:docMk/>
            <pc:sldMk cId="4010063240" sldId="375"/>
            <ac:picMk id="6" creationId="{3B3F5EE1-3AF4-D109-805B-1C703A6A2C55}"/>
          </ac:picMkLst>
        </pc:picChg>
        <pc:picChg chg="add mod">
          <ac:chgData name="瑛莉菜 羽田" userId="64c7e7a027abc1d1" providerId="LiveId" clId="{B3764A99-6AA9-443B-A876-153ED3A62D34}" dt="2024-09-09T09:05:56.991" v="37" actId="1076"/>
          <ac:picMkLst>
            <pc:docMk/>
            <pc:sldMk cId="4010063240" sldId="375"/>
            <ac:picMk id="8" creationId="{10F63819-BDB2-21ED-B79E-AC06F097692E}"/>
          </ac:picMkLst>
        </pc:picChg>
        <pc:picChg chg="del">
          <ac:chgData name="瑛莉菜 羽田" userId="64c7e7a027abc1d1" providerId="LiveId" clId="{B3764A99-6AA9-443B-A876-153ED3A62D34}" dt="2024-09-09T09:05:41.595" v="34" actId="478"/>
          <ac:picMkLst>
            <pc:docMk/>
            <pc:sldMk cId="4010063240" sldId="375"/>
            <ac:picMk id="9" creationId="{077DCF57-41F4-02A8-82F2-2D0CF40A8B42}"/>
          </ac:picMkLst>
        </pc:picChg>
        <pc:picChg chg="del">
          <ac:chgData name="瑛莉菜 羽田" userId="64c7e7a027abc1d1" providerId="LiveId" clId="{B3764A99-6AA9-443B-A876-153ED3A62D34}" dt="2024-09-09T09:05:41.044" v="33" actId="478"/>
          <ac:picMkLst>
            <pc:docMk/>
            <pc:sldMk cId="4010063240" sldId="375"/>
            <ac:picMk id="12" creationId="{CD83796A-5EF4-39AD-3B21-C65B6D40EE3F}"/>
          </ac:picMkLst>
        </pc:picChg>
        <pc:picChg chg="add mod">
          <ac:chgData name="瑛莉菜 羽田" userId="64c7e7a027abc1d1" providerId="LiveId" clId="{B3764A99-6AA9-443B-A876-153ED3A62D34}" dt="2024-09-09T09:06:25.647" v="42" actId="1076"/>
          <ac:picMkLst>
            <pc:docMk/>
            <pc:sldMk cId="4010063240" sldId="375"/>
            <ac:picMk id="13" creationId="{141CCAE6-F085-F639-EB24-F6AB049E787B}"/>
          </ac:picMkLst>
        </pc:picChg>
      </pc:sldChg>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sldChg chg="addSp delSp modSp mod">
        <pc:chgData name="瑛莉菜 羽田" userId="64c7e7a027abc1d1" providerId="LiveId" clId="{79F2D5F0-E4E8-4753-8B32-2D3C25FCE09B}" dt="2024-09-09T07:30:09.627" v="50" actId="1076"/>
        <pc:sldMkLst>
          <pc:docMk/>
          <pc:sldMk cId="4010063240" sldId="375"/>
        </pc:sldMkLst>
        <pc:spChg chg="mod">
          <ac:chgData name="瑛莉菜 羽田" userId="64c7e7a027abc1d1" providerId="LiveId" clId="{79F2D5F0-E4E8-4753-8B32-2D3C25FCE09B}" dt="2024-09-09T07:21:07.461" v="27" actId="20577"/>
          <ac:spMkLst>
            <pc:docMk/>
            <pc:sldMk cId="4010063240" sldId="375"/>
            <ac:spMk id="2" creationId="{9C6C646A-4932-0ED0-0A88-228322997931}"/>
          </ac:spMkLst>
        </pc:spChg>
        <pc:spChg chg="mod">
          <ac:chgData name="瑛莉菜 羽田" userId="64c7e7a027abc1d1" providerId="LiveId" clId="{79F2D5F0-E4E8-4753-8B32-2D3C25FCE09B}" dt="2024-09-09T07:26:45.340" v="33"/>
          <ac:spMkLst>
            <pc:docMk/>
            <pc:sldMk cId="4010063240" sldId="375"/>
            <ac:spMk id="14" creationId="{4C1CE79F-7A8C-E943-C2CD-9B9D895545B4}"/>
          </ac:spMkLst>
        </pc:spChg>
        <pc:spChg chg="mod">
          <ac:chgData name="瑛莉菜 羽田" userId="64c7e7a027abc1d1" providerId="LiveId" clId="{79F2D5F0-E4E8-4753-8B32-2D3C25FCE09B}" dt="2024-09-09T07:20:29.005" v="0"/>
          <ac:spMkLst>
            <pc:docMk/>
            <pc:sldMk cId="4010063240" sldId="375"/>
            <ac:spMk id="23" creationId="{00000000-0000-0000-0000-000000000000}"/>
          </ac:spMkLst>
        </pc:spChg>
        <pc:spChg chg="mod">
          <ac:chgData name="瑛莉菜 羽田" userId="64c7e7a027abc1d1" providerId="LiveId" clId="{79F2D5F0-E4E8-4753-8B32-2D3C25FCE09B}" dt="2024-09-09T07:20:35.382" v="1"/>
          <ac:spMkLst>
            <pc:docMk/>
            <pc:sldMk cId="4010063240" sldId="375"/>
            <ac:spMk id="65" creationId="{00000000-0000-0000-0000-000000000000}"/>
          </ac:spMkLst>
        </pc:spChg>
        <pc:picChg chg="del">
          <ac:chgData name="瑛莉菜 羽田" userId="64c7e7a027abc1d1" providerId="LiveId" clId="{79F2D5F0-E4E8-4753-8B32-2D3C25FCE09B}" dt="2024-09-09T07:28:55.727" v="36" actId="478"/>
          <ac:picMkLst>
            <pc:docMk/>
            <pc:sldMk cId="4010063240" sldId="375"/>
            <ac:picMk id="5" creationId="{36A189CF-F788-F095-44AD-1C7E1E75F555}"/>
          </ac:picMkLst>
        </pc:picChg>
        <pc:picChg chg="add mod">
          <ac:chgData name="瑛莉菜 羽田" userId="64c7e7a027abc1d1" providerId="LiveId" clId="{79F2D5F0-E4E8-4753-8B32-2D3C25FCE09B}" dt="2024-09-09T07:29:04.517" v="40" actId="14100"/>
          <ac:picMkLst>
            <pc:docMk/>
            <pc:sldMk cId="4010063240" sldId="375"/>
            <ac:picMk id="6" creationId="{6ED04487-DF8F-2197-D1DA-54F4A1AA1BA4}"/>
          </ac:picMkLst>
        </pc:picChg>
        <pc:picChg chg="add mod">
          <ac:chgData name="瑛莉菜 羽田" userId="64c7e7a027abc1d1" providerId="LiveId" clId="{79F2D5F0-E4E8-4753-8B32-2D3C25FCE09B}" dt="2024-09-09T07:29:42.099" v="45" actId="1076"/>
          <ac:picMkLst>
            <pc:docMk/>
            <pc:sldMk cId="4010063240" sldId="375"/>
            <ac:picMk id="8" creationId="{C15C8F57-E246-8FB3-990D-168183FAFD61}"/>
          </ac:picMkLst>
        </pc:picChg>
        <pc:picChg chg="add mod">
          <ac:chgData name="瑛莉菜 羽田" userId="64c7e7a027abc1d1" providerId="LiveId" clId="{79F2D5F0-E4E8-4753-8B32-2D3C25FCE09B}" dt="2024-09-09T07:30:09.627" v="50" actId="1076"/>
          <ac:picMkLst>
            <pc:docMk/>
            <pc:sldMk cId="4010063240" sldId="375"/>
            <ac:picMk id="11" creationId="{6DAF6D4A-E789-D4ED-6D56-865B3686CDC2}"/>
          </ac:picMkLst>
        </pc:picChg>
        <pc:picChg chg="del">
          <ac:chgData name="瑛莉菜 羽田" userId="64c7e7a027abc1d1" providerId="LiveId" clId="{79F2D5F0-E4E8-4753-8B32-2D3C25FCE09B}" dt="2024-09-09T07:29:05.579" v="41" actId="478"/>
          <ac:picMkLst>
            <pc:docMk/>
            <pc:sldMk cId="4010063240" sldId="375"/>
            <ac:picMk id="13" creationId="{3F95E31D-430F-91FD-6476-D6A7B6F5A883}"/>
          </ac:picMkLst>
        </pc:picChg>
        <pc:picChg chg="del">
          <ac:chgData name="瑛莉菜 羽田" userId="64c7e7a027abc1d1" providerId="LiveId" clId="{79F2D5F0-E4E8-4753-8B32-2D3C25FCE09B}" dt="2024-09-09T07:29:06.192" v="42" actId="478"/>
          <ac:picMkLst>
            <pc:docMk/>
            <pc:sldMk cId="4010063240" sldId="375"/>
            <ac:picMk id="16" creationId="{3DBD8CB8-853D-2290-7C3F-CB77DE76D71E}"/>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2024/9/18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2024/9/18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2024/9/18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2024/9/18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2024/9/18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2024/9/18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2024/9/18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2024/9/18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7128793"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en-US" altLang="ja-JP" sz="1600" b="1" i="0" dirty="0" err="1">
                <a:solidFill>
                  <a:srgbClr val="333333"/>
                </a:solidFill>
                <a:effectLst/>
                <a:latin typeface="Meiryo" panose="020B0604030504040204" pitchFamily="34" charset="-128"/>
                <a:ea typeface="Meiryo" panose="020B0604030504040204" pitchFamily="34" charset="-128"/>
              </a:rPr>
              <a:t>Zalatto</a:t>
            </a:r>
            <a:r>
              <a:rPr lang="ja-JP" altLang="en-US" sz="1600" b="1" i="0">
                <a:solidFill>
                  <a:srgbClr val="333333"/>
                </a:solidFill>
                <a:effectLst/>
                <a:latin typeface="Meiryo" panose="020B0604030504040204" pitchFamily="34" charset="-128"/>
                <a:ea typeface="Meiryo" panose="020B0604030504040204" pitchFamily="34" charset="-128"/>
              </a:rPr>
              <a:t>炭酸サーモボトル</a:t>
            </a:r>
            <a:r>
              <a:rPr lang="en-US" altLang="ja-JP" sz="1600" b="1" i="0" dirty="0">
                <a:solidFill>
                  <a:srgbClr val="333333"/>
                </a:solidFill>
                <a:effectLst/>
                <a:latin typeface="Meiryo" panose="020B0604030504040204" pitchFamily="34" charset="-128"/>
                <a:ea typeface="Meiryo" panose="020B0604030504040204" pitchFamily="34" charset="-128"/>
              </a:rPr>
              <a:t>380ml</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l-GR" altLang="ja-JP" sz="1000" b="0" i="0" dirty="0">
                <a:solidFill>
                  <a:srgbClr val="333333"/>
                </a:solidFill>
                <a:effectLst/>
                <a:latin typeface="Meiryo" panose="020B0604030504040204" pitchFamily="34" charset="-128"/>
                <a:ea typeface="Meiryo" panose="020B0604030504040204" pitchFamily="34" charset="-128"/>
              </a:rPr>
              <a:t>φ74×160</a:t>
            </a:r>
            <a:r>
              <a:rPr lang="ja-JP" altLang="el-GR"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シルク印刷</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シルク印刷範囲：</a:t>
            </a:r>
            <a:r>
              <a:rPr lang="en-US" altLang="ja-JP" sz="1000" b="0" i="0" dirty="0">
                <a:solidFill>
                  <a:srgbClr val="333333"/>
                </a:solidFill>
                <a:effectLst/>
                <a:latin typeface="Meiryo" panose="020B0604030504040204" pitchFamily="34" charset="-128"/>
                <a:ea typeface="Meiryo" panose="020B0604030504040204" pitchFamily="34" charset="-128"/>
              </a:rPr>
              <a:t> W222×H108</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lang="en-US" altLang="ja-JP" sz="1000" b="0" i="0" dirty="0">
              <a:solidFill>
                <a:srgbClr val="333333"/>
              </a:solidFill>
              <a:effectLst/>
              <a:latin typeface="Meiryo" panose="020B0604030504040204" pitchFamily="34" charset="-128"/>
              <a:ea typeface="Meiryo" panose="020B0604030504040204" pitchFamily="34" charset="-128"/>
            </a:endParaRP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ステンレス（</a:t>
            </a:r>
            <a:r>
              <a:rPr lang="en-US" altLang="ja-JP" sz="1000" b="0" i="0" dirty="0">
                <a:solidFill>
                  <a:srgbClr val="333333"/>
                </a:solidFill>
                <a:effectLst/>
                <a:latin typeface="Meiryo" panose="020B0604030504040204" pitchFamily="34" charset="-128"/>
                <a:ea typeface="Meiryo" panose="020B0604030504040204" pitchFamily="34" charset="-128"/>
              </a:rPr>
              <a:t>18-8</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PP</a:t>
            </a:r>
            <a:r>
              <a:rPr lang="ja-JP" altLang="en-US" sz="1000" b="0" i="0">
                <a:solidFill>
                  <a:srgbClr val="333333"/>
                </a:solidFill>
                <a:effectLst/>
                <a:latin typeface="Meiryo" panose="020B0604030504040204" pitchFamily="34" charset="-128"/>
                <a:ea typeface="Meiryo" panose="020B0604030504040204" pitchFamily="34" charset="-128"/>
              </a:rPr>
              <a:t>　他</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807815" y="5867041"/>
            <a:ext cx="4851363" cy="1169551"/>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人気の</a:t>
            </a:r>
            <a:r>
              <a:rPr lang="en-US" altLang="ja-JP" sz="1000" b="0" i="0" dirty="0" err="1">
                <a:solidFill>
                  <a:srgbClr val="333333"/>
                </a:solidFill>
                <a:effectLst/>
                <a:latin typeface="Meiryo" panose="020B0604030504040204" pitchFamily="34" charset="-128"/>
                <a:ea typeface="Meiryo" panose="020B0604030504040204" pitchFamily="34" charset="-128"/>
              </a:rPr>
              <a:t>Zalatto</a:t>
            </a:r>
            <a:r>
              <a:rPr lang="ja-JP" altLang="en-US" sz="1000" b="0" i="0">
                <a:solidFill>
                  <a:srgbClr val="333333"/>
                </a:solidFill>
                <a:effectLst/>
                <a:latin typeface="Meiryo" panose="020B0604030504040204" pitchFamily="34" charset="-128"/>
                <a:ea typeface="Meiryo" panose="020B0604030504040204" pitchFamily="34" charset="-128"/>
              </a:rPr>
              <a:t>シリーズより炭酸飲料を入れられるステンレスサーモボトルです。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フタに空気弁を取り付けることで炭酸飲料を入れられるようになりました。 また、内側の加工により炭酸が抜けにくい嬉しい仕様。 フタにはハンドルがついているので、ちょっとした移動などでも持ち運びやすいです。 また、ハンドルは折りたたむこともできるので使用しない際も邪魔にならないです。 飲み物の温度がキープしやすい真空二層構造で保冷機能もばっちり！ 本製品は保冷専用です。熱い飲み物は入れることができませんのでご注意ください。</a:t>
            </a:r>
            <a:endParaRPr lang="en-US" altLang="ja-JP" sz="1000" dirty="0">
              <a:solidFill>
                <a:srgbClr val="333333"/>
              </a:solidFill>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840614" y="2944818"/>
            <a:ext cx="319370" cy="543927"/>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5" name="図 4">
            <a:extLst>
              <a:ext uri="{FF2B5EF4-FFF2-40B4-BE49-F238E27FC236}">
                <a16:creationId xmlns:a16="http://schemas.microsoft.com/office/drawing/2014/main" id="{46C2CD79-B162-8227-B52B-0F4349E097AA}"/>
              </a:ext>
            </a:extLst>
          </p:cNvPr>
          <p:cNvPicPr>
            <a:picLocks noChangeAspect="1"/>
          </p:cNvPicPr>
          <p:nvPr/>
        </p:nvPicPr>
        <p:blipFill>
          <a:blip r:embed="rId12"/>
          <a:srcRect/>
          <a:stretch/>
        </p:blipFill>
        <p:spPr>
          <a:xfrm>
            <a:off x="933841" y="1017493"/>
            <a:ext cx="4508096" cy="4508096"/>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18478</TotalTime>
  <Words>244</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651</cp:revision>
  <cp:lastPrinted>2021-10-13T13:51:27Z</cp:lastPrinted>
  <dcterms:created xsi:type="dcterms:W3CDTF">2013-12-25T09:34:24Z</dcterms:created>
  <dcterms:modified xsi:type="dcterms:W3CDTF">2024-09-18T05:48:19Z</dcterms:modified>
</cp:coreProperties>
</file>