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552729"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ハンドルサーモステンレスタンブラー</a:t>
            </a:r>
            <a:r>
              <a:rPr lang="en-US" altLang="ja-JP" sz="1600" b="1" i="0" dirty="0">
                <a:solidFill>
                  <a:srgbClr val="333333"/>
                </a:solidFill>
                <a:effectLst/>
                <a:latin typeface="Meiryo" panose="020B0604030504040204" pitchFamily="34" charset="-128"/>
                <a:ea typeface="Meiryo" panose="020B0604030504040204" pitchFamily="34" charset="-128"/>
              </a:rPr>
              <a:t>320ml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322853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Φ89×</a:t>
            </a:r>
            <a:r>
              <a:rPr lang="en-US" altLang="ja-JP" sz="1000" b="0" i="0" dirty="0">
                <a:solidFill>
                  <a:srgbClr val="333333"/>
                </a:solidFill>
                <a:effectLst/>
                <a:latin typeface="Meiryo" panose="020B0604030504040204" pitchFamily="34" charset="-128"/>
                <a:ea typeface="Meiryo" panose="020B0604030504040204" pitchFamily="34" charset="-128"/>
              </a:rPr>
              <a:t>H141</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W190×H87</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323439"/>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持ち運びやすいハンドル付のフタがついているタンブラーです。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フタにハンドルがついているのでデスクから会議室に向かうなどちょっとした移動の時でも簡単に持ち運ぶ事ができます。 また、飲み物が残っている状態でもフタを被せることでホコリなどのゴミが中に入りにくいです。 ドリンクホルダーとしても使用可能でホット・アイスどちらも対応可能なので通年を通してご使用いただけます。 本体は真空二層構造になっているため飲み物の温度が持続しやすい構造です。 購入感のあるアイテムなのでノベルティはもちろん、物販品としてもおすすめです。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18411</TotalTime>
  <Words>250</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652</cp:revision>
  <cp:lastPrinted>2021-10-13T13:51:27Z</cp:lastPrinted>
  <dcterms:created xsi:type="dcterms:W3CDTF">2013-12-25T09:34:24Z</dcterms:created>
  <dcterms:modified xsi:type="dcterms:W3CDTF">2024-09-24T07:21:17Z</dcterms:modified>
</cp:coreProperties>
</file>