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7F76DC-A818-4C9F-ABC9-82803FE0407D}" v="1" dt="2024-09-09T07:47:51.181"/>
    <p1510:client id="{94F91E24-9C81-41AC-8DAC-69F7E45EEE92}" v="2" dt="2024-09-09T08:28:13.439"/>
    <p1510:client id="{AD9D6537-3635-43A0-841E-500BECF0B1EC}" v="15" dt="2024-09-09T08:08:00.886"/>
    <p1510:client id="{B3764A99-6AA9-443B-A876-153ED3A62D34}" v="2" dt="2024-09-09T09:03:51.615"/>
    <p1510:client id="{C4FF468D-4D78-46C5-B714-B55AC0D05585}" v="4" dt="2024-09-09T08:11:25.300"/>
    <p1510:client id="{D8239F4C-D006-4AC7-8D98-B7359FB53CC6}" v="2" dt="2024-09-10T02:20:36.451"/>
    <p1510:client id="{DD5A2BC6-49D1-433C-A87F-ADC0EA6664C5}" v="2" dt="2024-09-10T07:03:19.6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1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  <pc:sldChg chg="addSp delSp modSp mod">
        <pc:chgData name="瑛莉菜 羽田" userId="64c7e7a027abc1d1" providerId="LiveId" clId="{DD5A2BC6-49D1-433C-A87F-ADC0EA6664C5}" dt="2024-09-10T07:10:32.870" v="50" actId="1076"/>
        <pc:sldMkLst>
          <pc:docMk/>
          <pc:sldMk cId="4010063240" sldId="375"/>
        </pc:sldMkLst>
        <pc:spChg chg="mod">
          <ac:chgData name="瑛莉菜 羽田" userId="64c7e7a027abc1d1" providerId="LiveId" clId="{DD5A2BC6-49D1-433C-A87F-ADC0EA6664C5}" dt="2024-09-10T07:02:54.300" v="2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5A2BC6-49D1-433C-A87F-ADC0EA6664C5}" dt="2024-09-10T07:03:19.62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5A2BC6-49D1-433C-A87F-ADC0EA6664C5}" dt="2024-09-10T07:02:31.354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5A2BC6-49D1-433C-A87F-ADC0EA6664C5}" dt="2024-09-10T07:02:40.08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5A2BC6-49D1-433C-A87F-ADC0EA6664C5}" dt="2024-09-10T07:03:21.871" v="32" actId="478"/>
          <ac:picMkLst>
            <pc:docMk/>
            <pc:sldMk cId="4010063240" sldId="375"/>
            <ac:picMk id="5" creationId="{653B396E-6374-A64E-AF06-09FF47F107EC}"/>
          </ac:picMkLst>
        </pc:picChg>
        <pc:picChg chg="add mod">
          <ac:chgData name="瑛莉菜 羽田" userId="64c7e7a027abc1d1" providerId="LiveId" clId="{DD5A2BC6-49D1-433C-A87F-ADC0EA6664C5}" dt="2024-09-10T07:08:04.303" v="39" actId="1076"/>
          <ac:picMkLst>
            <pc:docMk/>
            <pc:sldMk cId="4010063240" sldId="375"/>
            <ac:picMk id="6" creationId="{06754D73-E7C9-D965-72F1-DCB6482AFBD2}"/>
          </ac:picMkLst>
        </pc:picChg>
        <pc:picChg chg="add mod">
          <ac:chgData name="瑛莉菜 羽田" userId="64c7e7a027abc1d1" providerId="LiveId" clId="{DD5A2BC6-49D1-433C-A87F-ADC0EA6664C5}" dt="2024-09-10T07:10:32.870" v="50" actId="1076"/>
          <ac:picMkLst>
            <pc:docMk/>
            <pc:sldMk cId="4010063240" sldId="375"/>
            <ac:picMk id="8" creationId="{0554FEAB-AB8F-66E7-7273-6DAACFF4DBC9}"/>
          </ac:picMkLst>
        </pc:picChg>
        <pc:picChg chg="del">
          <ac:chgData name="瑛莉菜 羽田" userId="64c7e7a027abc1d1" providerId="LiveId" clId="{DD5A2BC6-49D1-433C-A87F-ADC0EA6664C5}" dt="2024-09-10T07:03:22.828" v="34" actId="478"/>
          <ac:picMkLst>
            <pc:docMk/>
            <pc:sldMk cId="4010063240" sldId="375"/>
            <ac:picMk id="9" creationId="{72466270-D63B-32B2-8902-CC41DAB71878}"/>
          </ac:picMkLst>
        </pc:picChg>
        <pc:picChg chg="del">
          <ac:chgData name="瑛莉菜 羽田" userId="64c7e7a027abc1d1" providerId="LiveId" clId="{DD5A2BC6-49D1-433C-A87F-ADC0EA6664C5}" dt="2024-09-10T07:03:22.447" v="33" actId="478"/>
          <ac:picMkLst>
            <pc:docMk/>
            <pc:sldMk cId="4010063240" sldId="375"/>
            <ac:picMk id="13" creationId="{3DA25B7B-7798-E6E3-F252-6ACA663D4A79}"/>
          </ac:picMkLst>
        </pc:picChg>
        <pc:picChg chg="add mod">
          <ac:chgData name="瑛莉菜 羽田" userId="64c7e7a027abc1d1" providerId="LiveId" clId="{DD5A2BC6-49D1-433C-A87F-ADC0EA6664C5}" dt="2024-09-10T07:08:57.228" v="49" actId="1076"/>
          <ac:picMkLst>
            <pc:docMk/>
            <pc:sldMk cId="4010063240" sldId="375"/>
            <ac:picMk id="15" creationId="{164FECD2-CD97-E05D-B555-6818778F8E0D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  <pc:sldChg chg="addSp delSp modSp mod">
        <pc:chgData name="瑛莉菜 羽田" userId="64c7e7a027abc1d1" providerId="LiveId" clId="{8B265927-418E-4F62-ADE7-A1873C1A518A}" dt="2024-09-10T06:50:20.487" v="27" actId="1076"/>
        <pc:sldMkLst>
          <pc:docMk/>
          <pc:sldMk cId="4010063240" sldId="375"/>
        </pc:sldMkLst>
        <pc:spChg chg="mod">
          <ac:chgData name="瑛莉菜 羽田" userId="64c7e7a027abc1d1" providerId="LiveId" clId="{8B265927-418E-4F62-ADE7-A1873C1A518A}" dt="2024-09-10T06:48:01.937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B265927-418E-4F62-ADE7-A1873C1A518A}" dt="2024-09-10T06:47:51.56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265927-418E-4F62-ADE7-A1873C1A518A}" dt="2024-09-10T06:48:23.625" v="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265927-418E-4F62-ADE7-A1873C1A518A}" dt="2024-09-10T06:47:37.91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265927-418E-4F62-ADE7-A1873C1A518A}" dt="2024-09-10T06:47:45.0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265927-418E-4F62-ADE7-A1873C1A518A}" dt="2024-09-10T06:48:46.317" v="15" actId="1076"/>
          <ac:picMkLst>
            <pc:docMk/>
            <pc:sldMk cId="4010063240" sldId="375"/>
            <ac:picMk id="5" creationId="{653B396E-6374-A64E-AF06-09FF47F107EC}"/>
          </ac:picMkLst>
        </pc:picChg>
        <pc:picChg chg="del">
          <ac:chgData name="瑛莉菜 羽田" userId="64c7e7a027abc1d1" providerId="LiveId" clId="{8B265927-418E-4F62-ADE7-A1873C1A518A}" dt="2024-09-10T06:48:25.662" v="9" actId="478"/>
          <ac:picMkLst>
            <pc:docMk/>
            <pc:sldMk cId="4010063240" sldId="375"/>
            <ac:picMk id="6" creationId="{E4777239-5F79-CCC7-F963-B95F3476F3A7}"/>
          </ac:picMkLst>
        </pc:picChg>
        <pc:picChg chg="del">
          <ac:chgData name="瑛莉菜 羽田" userId="64c7e7a027abc1d1" providerId="LiveId" clId="{8B265927-418E-4F62-ADE7-A1873C1A518A}" dt="2024-09-10T06:48:26.130" v="10" actId="478"/>
          <ac:picMkLst>
            <pc:docMk/>
            <pc:sldMk cId="4010063240" sldId="375"/>
            <ac:picMk id="8" creationId="{7330FDE7-5565-43D9-B5D9-D070F22A2272}"/>
          </ac:picMkLst>
        </pc:picChg>
        <pc:picChg chg="add mod">
          <ac:chgData name="瑛莉菜 羽田" userId="64c7e7a027abc1d1" providerId="LiveId" clId="{8B265927-418E-4F62-ADE7-A1873C1A518A}" dt="2024-09-10T06:49:07.367" v="20" actId="1076"/>
          <ac:picMkLst>
            <pc:docMk/>
            <pc:sldMk cId="4010063240" sldId="375"/>
            <ac:picMk id="9" creationId="{72466270-D63B-32B2-8902-CC41DAB71878}"/>
          </ac:picMkLst>
        </pc:picChg>
        <pc:picChg chg="add mod">
          <ac:chgData name="瑛莉菜 羽田" userId="64c7e7a027abc1d1" providerId="LiveId" clId="{8B265927-418E-4F62-ADE7-A1873C1A518A}" dt="2024-09-10T06:50:20.487" v="27" actId="1076"/>
          <ac:picMkLst>
            <pc:docMk/>
            <pc:sldMk cId="4010063240" sldId="375"/>
            <ac:picMk id="13" creationId="{3DA25B7B-7798-E6E3-F252-6ACA663D4A79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2025/10/29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2025/10/29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2025/10/29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2025/10/29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2025/10/29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2025/10/29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2025/10/29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2025/10/29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2025/10/29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2025/10/29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2025/10/29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2025/10/29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2025/10/29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陶器マグストレート（</a:t>
            </a:r>
            <a:r>
              <a:rPr lang="en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S</a:t>
            </a:r>
            <a:r>
              <a:rPr lang="ja-JP" altLang="en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　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ホワイト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約</a:t>
            </a:r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φ74×74</a:t>
            </a:r>
            <a:r>
              <a:rPr lang="ja-JP" altLang="el-GR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昇華転写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W30×H40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昇華転写印刷範囲：通常：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W190×H70</a:t>
            </a:r>
            <a:r>
              <a:rPr lang="ja-JP" altLang="en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ストーンウェア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926712" y="5867041"/>
            <a:ext cx="4633631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お子様にも最適な小さめサイズが可愛らしい、定番ストレートタイプのマグカップです。デザイン面が大きく、フルカラーの名入れが映えます。写真もバッチリ印刷が可能なので、卒業記念品や販売用商品としても人気が高い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フルカラー印刷を生かしてアニメグッズの物販や声優さん、アーティストグッズとしてもおすすめです。箱裏面に使用上の注意事項を記載しております。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46C2CD79-B162-8227-B52B-0F4349E097AA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/>
          <a:stretch/>
        </p:blipFill>
        <p:spPr>
          <a:xfrm>
            <a:off x="929324" y="1012976"/>
            <a:ext cx="4517131" cy="4517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18422</TotalTime>
  <Words>230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603</cp:revision>
  <cp:lastPrinted>2021-10-13T13:51:27Z</cp:lastPrinted>
  <dcterms:created xsi:type="dcterms:W3CDTF">2013-12-25T09:34:24Z</dcterms:created>
  <dcterms:modified xsi:type="dcterms:W3CDTF">2025-10-29T04:12:34Z</dcterms:modified>
</cp:coreProperties>
</file>