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　バイカラー</a:t>
            </a:r>
            <a:endParaRPr lang="ja-JP" altLang="en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φ80×92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W210×H88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容量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310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のたっぷりサイズ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&amp;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内外で色合いのアクセントのがあるポップなマグカップ！フルカラー印刷対応で、入学入園、卒業や優勝、周年記念など記念品に最適です。もちろんフルカラー印刷を生かしてアニメグッズの物販や声優さん、アーティストグッズとしてもおすすめです。担当色に合わせて作れば、内側の色合いを活かしたデザイン作成が楽しめ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箱裏面に使用上の注意事項を記載しております。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18413</TotalTime>
  <Words>232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601</cp:revision>
  <cp:lastPrinted>2021-10-13T13:51:27Z</cp:lastPrinted>
  <dcterms:created xsi:type="dcterms:W3CDTF">2013-12-25T09:34:24Z</dcterms:created>
  <dcterms:modified xsi:type="dcterms:W3CDTF">2025-10-29T04:20:22Z</dcterms:modified>
</cp:coreProperties>
</file>