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144" y="13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2025/10/29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2025/10/29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2025/10/29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2025/10/29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2025/10/29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a:solidFill>
                  <a:srgbClr val="333333"/>
                </a:solidFill>
                <a:effectLst/>
                <a:latin typeface="Meiryo" panose="020B0604030504040204" pitchFamily="34" charset="-128"/>
                <a:ea typeface="Meiryo" panose="020B0604030504040204" pitchFamily="34" charset="-128"/>
              </a:rPr>
              <a:t>湯呑　ホワイト</a:t>
            </a:r>
            <a:endParaRPr lang="ja-JP" altLang="en"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l-GR" altLang="ja-JP" sz="1000" b="0" i="0" dirty="0">
                <a:solidFill>
                  <a:srgbClr val="333333"/>
                </a:solidFill>
                <a:effectLst/>
                <a:latin typeface="Meiryo" panose="020B0604030504040204" pitchFamily="34" charset="-128"/>
                <a:ea typeface="Meiryo" panose="020B0604030504040204" pitchFamily="34" charset="-128"/>
              </a:rPr>
              <a:t>Φ71×95</a:t>
            </a:r>
            <a:r>
              <a:rPr lang="ja-JP" altLang="el-GR" sz="1000" b="0" i="0">
                <a:solidFill>
                  <a:srgbClr val="333333"/>
                </a:solidFill>
                <a:effectLst/>
                <a:latin typeface="Meiryo" panose="020B0604030504040204" pitchFamily="34" charset="-128"/>
                <a:ea typeface="Meiryo" panose="020B0604030504040204" pitchFamily="34" charset="-128"/>
              </a:rPr>
              <a:t>（</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b="0" i="0">
                <a:solidFill>
                  <a:srgbClr val="333333"/>
                </a:solidFill>
                <a:effectLst/>
                <a:latin typeface="Meiryo" panose="020B0604030504040204" pitchFamily="34" charset="-128"/>
                <a:ea typeface="Meiryo" panose="020B0604030504040204" pitchFamily="34" charset="-128"/>
              </a:rPr>
              <a:t>昇華転写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シルク・パッド印刷範囲：</a:t>
            </a:r>
            <a:r>
              <a:rPr lang="en-US" altLang="ja-JP" sz="1000" b="0" i="0" dirty="0">
                <a:solidFill>
                  <a:srgbClr val="333333"/>
                </a:solidFill>
                <a:effectLst/>
                <a:latin typeface="Meiryo" panose="020B0604030504040204" pitchFamily="34" charset="-128"/>
                <a:ea typeface="Meiryo" panose="020B0604030504040204" pitchFamily="34" charset="-128"/>
              </a:rPr>
              <a:t>W30×H30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昇華転写印刷範囲：通常：</a:t>
            </a:r>
            <a:r>
              <a:rPr lang="en" altLang="ja-JP" sz="1000" dirty="0">
                <a:solidFill>
                  <a:srgbClr val="333333"/>
                </a:solidFill>
                <a:latin typeface="Meiryo" panose="020B0604030504040204" pitchFamily="34" charset="-128"/>
                <a:ea typeface="Meiryo" panose="020B0604030504040204" pitchFamily="34" charset="-128"/>
              </a:rPr>
              <a:t>W190×H84</a:t>
            </a:r>
            <a:r>
              <a:rPr lang="ja-JP" altLang="en" sz="1000">
                <a:solidFill>
                  <a:srgbClr val="333333"/>
                </a:solidFill>
                <a:latin typeface="Meiryo" panose="020B0604030504040204" pitchFamily="34" charset="-128"/>
                <a:ea typeface="Meiryo" panose="020B0604030504040204" pitchFamily="34" charset="-128"/>
              </a:rPr>
              <a:t>（</a:t>
            </a:r>
            <a:r>
              <a:rPr lang="en" altLang="ja-JP" sz="1000" dirty="0">
                <a:solidFill>
                  <a:srgbClr val="333333"/>
                </a:solidFill>
                <a:latin typeface="Meiryo" panose="020B0604030504040204" pitchFamily="34" charset="-128"/>
                <a:ea typeface="Meiryo" panose="020B0604030504040204" pitchFamily="34" charset="-128"/>
              </a:rPr>
              <a:t>mm</a:t>
            </a:r>
            <a:r>
              <a:rPr lang="ja-JP" altLang="en" sz="1000">
                <a:solidFill>
                  <a:srgbClr val="333333"/>
                </a:solidFill>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ストーンウェア</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a:solidFill>
                  <a:srgbClr val="333333"/>
                </a:solidFill>
                <a:latin typeface="Meiryo" panose="020B0604030504040204" pitchFamily="50" charset="-128"/>
                <a:ea typeface="Meiryo" panose="020B0604030504040204" pitchFamily="50" charset="-128"/>
              </a:rPr>
              <a:t>マグカップ類で大きく印刷したい方におすすめ！</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a:solidFill>
                  <a:srgbClr val="333333"/>
                </a:solidFill>
                <a:latin typeface="Meiryo" panose="020B0604030504040204" pitchFamily="50" charset="-128"/>
                <a:ea typeface="Meiryo" panose="020B0604030504040204" pitchFamily="50" charset="-128"/>
              </a:rPr>
              <a:t>湯呑みは持ち手がない為、ぐるりとほぼ全周印刷出来ます。</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a:solidFill>
                  <a:srgbClr val="333333"/>
                </a:solidFill>
                <a:latin typeface="Meiryo" panose="020B0604030504040204" pitchFamily="50" charset="-128"/>
                <a:ea typeface="Meiryo" panose="020B0604030504040204" pitchFamily="50" charset="-128"/>
              </a:rPr>
              <a:t>もちろんフルカラー印刷対応なので和テイストのキャラクターを印刷してみたり、組み合わせで夫婦湯呑にも早変わりする優れものです。インバウンド用のノベルティや物販、お土産屋さんでの即席オリジナル湯呑みとして観光の名産品にしてみても！</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18419</TotalTime>
  <Words>220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602</cp:revision>
  <cp:lastPrinted>2021-10-13T13:51:27Z</cp:lastPrinted>
  <dcterms:created xsi:type="dcterms:W3CDTF">2013-12-25T09:34:24Z</dcterms:created>
  <dcterms:modified xsi:type="dcterms:W3CDTF">2025-10-29T04:23:30Z</dcterms:modified>
</cp:coreProperties>
</file>