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シリコンシェイカーボール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+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目盛り付フロストボトル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570ml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Φ66×213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シェイカーボール／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Φ30×30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W160×H140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373203"/>
            <a:ext cx="33843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、他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シェイカーボール：シリコン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オリジナルシェイカーボールと、人気の目盛り付フロストボトルのセット商品です。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粉末・液体を一緒にシェイクすると、攪拌がしやすく便利にご使用いただけます。 シェイカーボールはシリコン製なので、ボトルの内部を傷つけにくい仕様になっています。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単位の目盛りがついているので水分摂取量の目安として、 シェイカー等分量目安としても使用可能です。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特典や健康関連イベントのノベルティなどにオススメです。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18479</TotalTime>
  <Words>235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654</cp:revision>
  <cp:lastPrinted>2021-10-13T13:51:27Z</cp:lastPrinted>
  <dcterms:created xsi:type="dcterms:W3CDTF">2013-12-25T09:34:24Z</dcterms:created>
  <dcterms:modified xsi:type="dcterms:W3CDTF">2024-09-18T05:52:20Z</dcterms:modified>
</cp:coreProperties>
</file>