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　ラウンドボトム　ホワイト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Φ86×95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W215×H58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底面に向かって丸みを帯びた、やわらかな雰囲気のストレートタイプのマグカップです。シンプルで真っ白なボディは名入れがよく映えるため、オリジナルグッズ製作向けに大人気の商品です。また持ち手部分もボディ部分に合わせてストレートタイプになっています。フルカラー印刷対応なので、入学入園、卒業や優勝、周年記念などの記念品はもちろん、キャラクターのイラストなどを施したアニメグッズや、人物写真を使用した物販用グッズにも最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18397</TotalTime>
  <Words>240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596</cp:revision>
  <cp:lastPrinted>2021-10-13T13:51:27Z</cp:lastPrinted>
  <dcterms:created xsi:type="dcterms:W3CDTF">2013-12-25T09:34:24Z</dcterms:created>
  <dcterms:modified xsi:type="dcterms:W3CDTF">2025-10-28T03:48:19Z</dcterms:modified>
</cp:coreProperties>
</file>