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　ラウンドリップ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Φ90×86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昇華転写印刷範囲：通常：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W188×H35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口元をふっくらとさせた優しげなデザインはホーロー製のマグカップの定番です。口元の差し色がポイントで、色違いで揃えても愛らしいデザインです。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サイズは、容量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330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にサイズアップしました。側面がホワイトボディのため、フルカラー昇華転写印刷にも対応しており、オリジナルグッズ製作向けに大人気の商品です。学校や企業の記念品をはじめ、キャラクターやイラストなどをプリントした物販品、ノベルティに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18405</TotalTime>
  <Words>246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598</cp:revision>
  <cp:lastPrinted>2021-10-13T13:51:27Z</cp:lastPrinted>
  <dcterms:created xsi:type="dcterms:W3CDTF">2013-12-25T09:34:24Z</dcterms:created>
  <dcterms:modified xsi:type="dcterms:W3CDTF">2025-10-28T03:59:28Z</dcterms:modified>
</cp:coreProperties>
</file>