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　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Φ85×100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W212×H87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大容量の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380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ml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定番ストレートタイプのマグカップです。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M+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サイズより一回り大きなサイズ感になったことでたっぷり飲めて、デザインもより映えるようになりました。シンプルで真っ白なボディは名入れがよく映えるため、オリジナルグッズ製作向けに人気の商品です。フルカラー印刷対応なので入学入園、卒業や優勝、周年記念などの記念品はもちろん、キャラクターのイラストや人物写真を使用した物販用グッズにも最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18436</TotalTime>
  <Words>241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607</cp:revision>
  <cp:lastPrinted>2021-10-13T13:51:27Z</cp:lastPrinted>
  <dcterms:created xsi:type="dcterms:W3CDTF">2013-12-25T09:34:24Z</dcterms:created>
  <dcterms:modified xsi:type="dcterms:W3CDTF">2025-10-28T05:54:15Z</dcterms:modified>
</cp:coreProperties>
</file>