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6636560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フーセンガムいろいろつかみどりプレゼント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(100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名様用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204030" y="1329256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セット明細：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フーセンガムいろいろつかみどりプレゼント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(100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名様用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は箱の中にあるフーセンガムを手でつかんでプレゼントする抽選キットです。子ども心をくすぐるゲームで子どもの集客効果は抜群！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5"/>
            <a:ext cx="2584766" cy="132896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・フーセンガム約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600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個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・キャンディボックス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個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・お持ち帰り袋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100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枚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endParaRPr kumimoji="1"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キャンディボックス寸法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W250×H300×D250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　開口部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97mm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ヘッダー部分除く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本商品はオリジナルデザイン非対応商品になります。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内容は多少変わることがあります。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お菓子の味の指定はできません。ご了承ください。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17916</TotalTime>
  <Words>199</Words>
  <Application>Microsoft Macintosh PowerPoint</Application>
  <PresentationFormat>ユーザー設定</PresentationFormat>
  <Paragraphs>29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559</cp:revision>
  <cp:lastPrinted>2021-10-13T13:51:27Z</cp:lastPrinted>
  <dcterms:created xsi:type="dcterms:W3CDTF">2013-12-25T09:34:24Z</dcterms:created>
  <dcterms:modified xsi:type="dcterms:W3CDTF">2023-06-23T01:19:32Z</dcterms:modified>
</cp:coreProperties>
</file>