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6636560"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駄菓子つかみどりプレゼント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(100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駄菓子つかみどりプレゼント</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は箱の中にある駄菓子を手でつかんでプレゼントする抽選キットです。子ども心をくすぐる駄菓子を中心に詰め合わせた内容で子どもの集客効果は抜群！</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5"/>
            <a:ext cx="2584766" cy="133866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・各種駄菓子約</a:t>
            </a:r>
            <a:r>
              <a:rPr lang="en-US" altLang="ja-JP" sz="1000" b="0" i="0" dirty="0">
                <a:solidFill>
                  <a:srgbClr val="333333"/>
                </a:solidFill>
                <a:effectLst/>
                <a:latin typeface="Meiryo" panose="020B0604030504040204" pitchFamily="34" charset="-128"/>
                <a:ea typeface="Meiryo" panose="020B0604030504040204" pitchFamily="34" charset="-128"/>
              </a:rPr>
              <a:t>400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・キャンディボックス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枚</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kumimoji="1"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キャンディボックス寸法</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W250×H300×D250</a:t>
            </a:r>
            <a:r>
              <a:rPr lang="ja-JP" altLang="en-US" sz="1000" b="0" i="0">
                <a:solidFill>
                  <a:srgbClr val="333333"/>
                </a:solidFill>
                <a:effectLst/>
                <a:latin typeface="Meiryo" panose="020B0604030504040204" pitchFamily="34" charset="-128"/>
                <a:ea typeface="Meiryo" panose="020B0604030504040204" pitchFamily="34" charset="-128"/>
              </a:rPr>
              <a:t>　開口部</a:t>
            </a:r>
            <a:r>
              <a:rPr lang="en-US" altLang="ja-JP" sz="1000" b="0" i="0">
                <a:solidFill>
                  <a:srgbClr val="333333"/>
                </a:solidFill>
                <a:effectLst/>
                <a:latin typeface="Meiryo" panose="020B0604030504040204" pitchFamily="34" charset="-128"/>
                <a:ea typeface="Meiryo" panose="020B0604030504040204" pitchFamily="34" charset="-128"/>
              </a:rPr>
              <a:t>97mm</a:t>
            </a:r>
            <a:endParaRPr lang="en-US" altLang="ja-JP" sz="1000">
              <a:solidFill>
                <a:srgbClr val="333333"/>
              </a:solidFill>
              <a:latin typeface="Meiryo" panose="020B0604030504040204" pitchFamily="34" charset="-128"/>
              <a:ea typeface="Meiryo" panose="020B0604030504040204" pitchFamily="34" charset="-128"/>
            </a:endParaRPr>
          </a:p>
          <a:p>
            <a:r>
              <a:rPr lang="en-US" altLang="ja-JP"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ヘッダー部分除く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205</Words>
  <Application>Microsoft Macintosh PowerPoint</Application>
  <PresentationFormat>ユーザー設定</PresentationFormat>
  <Paragraphs>29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2023-06-23T01:21:25Z</dcterms:modified>
</cp:coreProperties>
</file>