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6636560"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スイートミックスキャンディすくいどりプレゼント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スイートミックスキャンディすくいどりプレゼント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は箱の中にあるスイートミックスキャンディをおたまですくってプレゼントする抽選キットです。子ども心をくすぐるゲームで子どもの集客効果は抜群！</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5"/>
            <a:ext cx="2584766" cy="161197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・スイートミックスキャンディ約</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br>
              <a:rPr lang="ja-JP" altLang="en-US" sz="1000"/>
            </a:b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206</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2023-06-23T01:28:56Z</dcterms:modified>
</cp:coreProperties>
</file>