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6636560"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アンパンマンペロペロキャンディすくいどりプレゼント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(100</a:t>
            </a:r>
            <a:r>
              <a:rPr lang="ja-JP" altLang="en-US" sz="1600" b="1" i="0">
                <a:solidFill>
                  <a:srgbClr val="333333"/>
                </a:solidFill>
                <a:effectLst/>
                <a:latin typeface="Meiryo" panose="020B0604030504040204" pitchFamily="34" charset="-128"/>
                <a:ea typeface="Meiryo" panose="020B0604030504040204" pitchFamily="34" charset="-128"/>
              </a:rPr>
              <a:t>名様用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アンパンマンペロペロキャンディすくいどりプレゼント</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名様用</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は箱の中にあるアンパンマンペロペロキャンディをおたまですくってプレゼントする抽選キットです。子ども心をくすぐるゲームで子どもの集客効果は抜群！</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5"/>
            <a:ext cx="2584766" cy="176414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・アンパンマンペロペロキャンディ約</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・フルーツキャンディ約</a:t>
            </a:r>
            <a:r>
              <a:rPr lang="en-US" altLang="ja-JP" sz="1000" b="0" i="0" dirty="0">
                <a:solidFill>
                  <a:srgbClr val="333333"/>
                </a:solidFill>
                <a:effectLst/>
                <a:latin typeface="Meiryo" panose="020B0604030504040204" pitchFamily="34" charset="-128"/>
                <a:ea typeface="Meiryo" panose="020B0604030504040204" pitchFamily="34" charset="-128"/>
              </a:rPr>
              <a:t>500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・おたま</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本</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・キャンディボックス </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枚</a:t>
            </a:r>
            <a:endParaRPr lang="en-US" altLang="ja-JP" sz="1000" b="0" i="0" dirty="0">
              <a:solidFill>
                <a:srgbClr val="333333"/>
              </a:solidFill>
              <a:effectLst/>
              <a:latin typeface="Meiryo" panose="020B0604030504040204" pitchFamily="34" charset="-128"/>
              <a:ea typeface="Meiryo" panose="020B0604030504040204" pitchFamily="34" charset="-128"/>
            </a:endParaRPr>
          </a:p>
          <a:p>
            <a:endParaRPr kumimoji="1"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キャンディボックス寸法</a:t>
            </a:r>
            <a:r>
              <a:rPr lang="en-US" altLang="ja-JP" sz="1000" b="0" i="0" dirty="0">
                <a:solidFill>
                  <a:srgbClr val="333333"/>
                </a:solidFill>
                <a:effectLst/>
                <a:latin typeface="Meiryo" panose="020B0604030504040204" pitchFamily="34" charset="-128"/>
                <a:ea typeface="Meiryo" panose="020B0604030504040204" pitchFamily="34" charset="-128"/>
              </a:rPr>
              <a:t>】</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W250×H300×D250</a:t>
            </a:r>
            <a:r>
              <a:rPr lang="ja-JP" altLang="en-US" sz="1000" b="0" i="0">
                <a:solidFill>
                  <a:srgbClr val="333333"/>
                </a:solidFill>
                <a:effectLst/>
                <a:latin typeface="Meiryo" panose="020B0604030504040204" pitchFamily="34" charset="-128"/>
                <a:ea typeface="Meiryo" panose="020B0604030504040204" pitchFamily="34" charset="-128"/>
              </a:rPr>
              <a:t>　開口部</a:t>
            </a:r>
            <a:r>
              <a:rPr lang="en-US" altLang="ja-JP" sz="1000" b="0" i="0" dirty="0">
                <a:solidFill>
                  <a:srgbClr val="333333"/>
                </a:solidFill>
                <a:effectLst/>
                <a:latin typeface="Meiryo" panose="020B0604030504040204" pitchFamily="34" charset="-128"/>
                <a:ea typeface="Meiryo" panose="020B0604030504040204" pitchFamily="34" charset="-128"/>
              </a:rPr>
              <a:t>97mm</a:t>
            </a:r>
            <a:endParaRPr lang="en-US" altLang="ja-JP" sz="1000" dirty="0">
              <a:solidFill>
                <a:srgbClr val="333333"/>
              </a:solidFill>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ヘッダー部分除く</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17918</TotalTime>
  <Words>210</Words>
  <Application>Microsoft Macintosh PowerPoint</Application>
  <PresentationFormat>ユーザー設定</PresentationFormat>
  <Paragraphs>29</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2023-06-23T01:33:20Z</dcterms:modified>
</cp:coreProperties>
</file>