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駄菓子＆キャンディすくいどり＆つかみどりプレゼント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プール付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駄菓子＆キャンディすくいどり＆つかみどりプレゼントはプールの中のお菓子をスコップや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キャッチャーハンドで獲得する集客用ゲームです。子ども心をくすぐるゲームで子どもの集客効果は抜群！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5"/>
            <a:ext cx="2584766" cy="11219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・スナック菓子いろいろ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・小粒キャンディ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・スコップ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・プール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47E89F9-0F65-7204-C7E9-0E0D296F9F18}"/>
              </a:ext>
            </a:extLst>
          </p:cNvPr>
          <p:cNvSpPr/>
          <p:nvPr/>
        </p:nvSpPr>
        <p:spPr>
          <a:xfrm>
            <a:off x="6064399" y="2474889"/>
            <a:ext cx="1235959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プールサイズ：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C167737-AE38-2220-4C51-128CEC6AD91A}"/>
              </a:ext>
            </a:extLst>
          </p:cNvPr>
          <p:cNvSpPr/>
          <p:nvPr/>
        </p:nvSpPr>
        <p:spPr>
          <a:xfrm>
            <a:off x="7300358" y="2452695"/>
            <a:ext cx="2584766" cy="4068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85×85×8cm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214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2023-06-23T02:06:29Z</dcterms:modified>
</cp:coreProperties>
</file>