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40976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8136906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BIG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なお菓子抽選会プレゼント</a:t>
            </a:r>
            <a:r>
              <a:rPr lang="en-US" altLang="ja-JP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(100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204030" y="132925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セット明細：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BIG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なお菓子抽選会プレゼント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( 100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は大人気の定番お菓子が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BIG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になって登場！！大人から子供まで楽しめる抽選会セットです！子ども心をくすぐるゲームで子どもの集客効果は抜群！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177893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・特賞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BIG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うまい棒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等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BIG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ハッピーターン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等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BIG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揚一番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等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BIG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いろいろパック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等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BIG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マーブルガム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等 かっぱえびせん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等 うまい棒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・オリジナル抽選箱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・スクラッチ三角クジ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季節により一部商品の入れ替えがあります。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お菓子の味の指定はできません。ご了承ください。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247</Words>
  <Application>Microsoft Macintosh PowerPoint</Application>
  <PresentationFormat>ユーザー設定</PresentationFormat>
  <Paragraphs>26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573</cp:revision>
  <cp:lastPrinted>2021-10-13T13:51:27Z</cp:lastPrinted>
  <dcterms:created xsi:type="dcterms:W3CDTF">2013-12-25T09:34:24Z</dcterms:created>
  <dcterms:modified xsi:type="dcterms:W3CDTF">2023-06-23T02:11:23Z</dcterms:modified>
</cp:coreProperties>
</file>