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40976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8136906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フルーツ味ラムネすくいどりプレゼント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フルーツ味ラムネすくいどりプレゼント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は箱の中にあるフルーツ味ラムネをおたまですくってプレゼントする抽選キットです。子ども心をくすぐるゲームで子どもの集客効果は抜群！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17661" y="1394266"/>
            <a:ext cx="2584766" cy="84031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・フルーツ味ラムネ約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・おたま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・キャンディボックス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kumimoji="1"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キャンディボックス寸法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W250×H300×D250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開口部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97mm</a:t>
            </a:r>
            <a:endParaRPr lang="en-US" altLang="ja-JP" sz="100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ヘッダー部分除く</a:t>
            </a:r>
            <a:br>
              <a:rPr lang="ja-JP" altLang="en-US" sz="1000"/>
            </a:b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209</Words>
  <Application>Microsoft Macintosh PowerPoint</Application>
  <PresentationFormat>ユーザー設定</PresentationFormat>
  <Paragraphs>29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575</cp:revision>
  <cp:lastPrinted>2021-10-13T13:51:27Z</cp:lastPrinted>
  <dcterms:created xsi:type="dcterms:W3CDTF">2013-12-25T09:34:24Z</dcterms:created>
  <dcterms:modified xsi:type="dcterms:W3CDTF">2023-06-23T01:39:26Z</dcterms:modified>
</cp:coreProperties>
</file>