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4097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136906"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うまい棒つかみどりプレゼント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うまい棒つかみどりプレゼント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は箱の中にあるうまい棒を手でつかんでプレゼントする抽選キットです。子ども心をくすぐるゲームで子どもの集客効果は抜群！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17661" y="1394265"/>
            <a:ext cx="2584766" cy="122708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・うまい棒約</a:t>
            </a:r>
            <a:r>
              <a:rPr lang="en-US" altLang="ja-JP" sz="1000" b="0" i="0" dirty="0">
                <a:solidFill>
                  <a:srgbClr val="333333"/>
                </a:solidFill>
                <a:effectLst/>
                <a:latin typeface="Meiryo" panose="020B0604030504040204" pitchFamily="34" charset="-128"/>
                <a:ea typeface="Meiryo" panose="020B0604030504040204" pitchFamily="34" charset="-128"/>
              </a:rPr>
              <a:t>300</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a:solidFill>
                  <a:srgbClr val="333333"/>
                </a:solidFill>
                <a:effectLst/>
                <a:latin typeface="Meiryo" panose="020B0604030504040204" pitchFamily="34" charset="-128"/>
                <a:ea typeface="Meiryo" panose="020B0604030504040204" pitchFamily="34" charset="-128"/>
              </a:rPr>
              <a:t>97mm</a:t>
            </a:r>
            <a:endParaRPr lang="en-US" altLang="ja-JP" sz="1000">
              <a:solidFill>
                <a:srgbClr val="333333"/>
              </a:solidFill>
              <a:latin typeface="Meiryo" panose="020B0604030504040204" pitchFamily="34" charset="-128"/>
              <a:ea typeface="Meiryo" panose="020B0604030504040204" pitchFamily="34" charset="-128"/>
            </a:endParaRPr>
          </a:p>
          <a:p>
            <a:r>
              <a:rPr lang="en-US" altLang="ja-JP"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203</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2023-06-23T01:23:41Z</dcterms:modified>
</cp:coreProperties>
</file>