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40976"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8136906"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てんこ盛り人気スナック菓子つかみどりプレゼント</a:t>
            </a:r>
            <a:r>
              <a:rPr lang="en-US" altLang="ja-JP" sz="1600" b="1" i="0" dirty="0">
                <a:solidFill>
                  <a:srgbClr val="333333"/>
                </a:solidFill>
                <a:effectLst/>
                <a:latin typeface="Meiryo" panose="020B0604030504040204" pitchFamily="34" charset="-128"/>
                <a:ea typeface="Meiryo" panose="020B0604030504040204" pitchFamily="34" charset="-128"/>
              </a:rPr>
              <a:t>(100</a:t>
            </a:r>
            <a:r>
              <a:rPr lang="ja-JP" altLang="en-US" sz="1600" b="1" i="0">
                <a:solidFill>
                  <a:srgbClr val="333333"/>
                </a:solidFill>
                <a:effectLst/>
                <a:latin typeface="Meiryo" panose="020B0604030504040204" pitchFamily="34" charset="-128"/>
                <a:ea typeface="Meiryo" panose="020B0604030504040204" pitchFamily="34" charset="-128"/>
              </a:rPr>
              <a:t>名様用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てんこ盛り人気スナック菓子つかみどりプレゼント</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名様用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は箱の中にあるお菓子を手でつかんでプレゼントする抽選キットです。子ども心をくすぐるゲームで子どもの集客効果は抜群！</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17661" y="1394265"/>
            <a:ext cx="2584766" cy="182325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・うまい棒 約</a:t>
            </a:r>
            <a:r>
              <a:rPr lang="en-US" altLang="ja-JP" sz="1000" b="0" i="0" dirty="0">
                <a:solidFill>
                  <a:srgbClr val="333333"/>
                </a:solidFill>
                <a:effectLst/>
                <a:latin typeface="Meiryo" panose="020B0604030504040204" pitchFamily="34" charset="-128"/>
                <a:ea typeface="Meiryo" panose="020B0604030504040204" pitchFamily="34" charset="-128"/>
              </a:rPr>
              <a:t>30</a:t>
            </a:r>
            <a:r>
              <a:rPr lang="ja-JP" altLang="en-US" sz="1000" b="0" i="0">
                <a:solidFill>
                  <a:srgbClr val="333333"/>
                </a:solidFill>
                <a:effectLst/>
                <a:latin typeface="Meiryo" panose="020B0604030504040204" pitchFamily="34" charset="-128"/>
                <a:ea typeface="Meiryo" panose="020B0604030504040204" pitchFamily="34" charset="-128"/>
              </a:rPr>
              <a:t>本</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・ベビースター 約</a:t>
            </a:r>
            <a:r>
              <a:rPr lang="en-US" altLang="ja-JP" sz="1000" b="0" i="0" dirty="0">
                <a:solidFill>
                  <a:srgbClr val="333333"/>
                </a:solidFill>
                <a:effectLst/>
                <a:latin typeface="Meiryo" panose="020B0604030504040204" pitchFamily="34" charset="-128"/>
                <a:ea typeface="Meiryo" panose="020B0604030504040204" pitchFamily="34" charset="-128"/>
              </a:rPr>
              <a:t>30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・キャベツ太郎 約</a:t>
            </a:r>
            <a:r>
              <a:rPr lang="en-US" altLang="ja-JP" sz="1000" b="0" i="0" dirty="0">
                <a:solidFill>
                  <a:srgbClr val="333333"/>
                </a:solidFill>
                <a:effectLst/>
                <a:latin typeface="Meiryo" panose="020B0604030504040204" pitchFamily="34" charset="-128"/>
                <a:ea typeface="Meiryo" panose="020B0604030504040204" pitchFamily="34" charset="-128"/>
              </a:rPr>
              <a:t>30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・たまねぎ太郎 約</a:t>
            </a:r>
            <a:r>
              <a:rPr lang="en-US" altLang="ja-JP" sz="1000" b="0" i="0" dirty="0">
                <a:solidFill>
                  <a:srgbClr val="333333"/>
                </a:solidFill>
                <a:effectLst/>
                <a:latin typeface="Meiryo" panose="020B0604030504040204" pitchFamily="34" charset="-128"/>
                <a:ea typeface="Meiryo" panose="020B0604030504040204" pitchFamily="34" charset="-128"/>
              </a:rPr>
              <a:t>30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・もろこし輪太郎 約</a:t>
            </a:r>
            <a:r>
              <a:rPr lang="en-US" altLang="ja-JP" sz="1000" b="0" i="0" dirty="0">
                <a:solidFill>
                  <a:srgbClr val="333333"/>
                </a:solidFill>
                <a:effectLst/>
                <a:latin typeface="Meiryo" panose="020B0604030504040204" pitchFamily="34" charset="-128"/>
                <a:ea typeface="Meiryo" panose="020B0604030504040204" pitchFamily="34" charset="-128"/>
              </a:rPr>
              <a:t>30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・キャンディボックス </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枚</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kumimoji="1"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キャンディボックス寸法</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W250×H300×D250</a:t>
            </a:r>
            <a:r>
              <a:rPr lang="ja-JP" altLang="en-US" sz="1000" b="0" i="0">
                <a:solidFill>
                  <a:srgbClr val="333333"/>
                </a:solidFill>
                <a:effectLst/>
                <a:latin typeface="Meiryo" panose="020B0604030504040204" pitchFamily="34" charset="-128"/>
                <a:ea typeface="Meiryo" panose="020B0604030504040204" pitchFamily="34" charset="-128"/>
              </a:rPr>
              <a:t>　開口部</a:t>
            </a:r>
            <a:r>
              <a:rPr lang="en-US" altLang="ja-JP" sz="1000" b="0" i="0" dirty="0">
                <a:solidFill>
                  <a:srgbClr val="333333"/>
                </a:solidFill>
                <a:effectLst/>
                <a:latin typeface="Meiryo" panose="020B0604030504040204" pitchFamily="34" charset="-128"/>
                <a:ea typeface="Meiryo" panose="020B0604030504040204" pitchFamily="34" charset="-128"/>
              </a:rPr>
              <a:t>97mm</a:t>
            </a:r>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ヘッダー部分除く</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17922</TotalTime>
  <Words>237</Words>
  <Application>Microsoft Macintosh PowerPoint</Application>
  <PresentationFormat>ユーザー設定</PresentationFormat>
  <Paragraphs>29</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578</cp:revision>
  <cp:lastPrinted>2021-10-13T13:51:27Z</cp:lastPrinted>
  <dcterms:created xsi:type="dcterms:W3CDTF">2013-12-25T09:34:24Z</dcterms:created>
  <dcterms:modified xsi:type="dcterms:W3CDTF">2023-06-23T01:26:09Z</dcterms:modified>
</cp:coreProperties>
</file>