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0976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136906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昔なつかし本格駄菓子すくいどり＆つかみどりプレゼント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プール付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昔なつかし本格駄菓子すくいどり＆つかみどりプレゼントはプールの中の駄菓子をスコップや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UFO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キャッチャーハンドで獲得する集客用ゲームです。子ども心をくすぐるゲームで子どもの集客効果は抜群！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17661" y="1394265"/>
            <a:ext cx="2584766" cy="23544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・きなこ棒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・ヤングドーナツ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・うまい棒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・ふ菓子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・前田のクラッカー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・にんじんポン菓子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・どんどん焼き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・ミルクボーロ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・きびだんご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・フルーツの森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・メリーのねりあめ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・スコップ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UFO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キャッチャーハンド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・プール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4893836-88C0-4C4B-FF09-DAE8E5145C1F}"/>
              </a:ext>
            </a:extLst>
          </p:cNvPr>
          <p:cNvSpPr/>
          <p:nvPr/>
        </p:nvSpPr>
        <p:spPr>
          <a:xfrm>
            <a:off x="6064399" y="3708899"/>
            <a:ext cx="1235959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プールサイズ：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1C85EE0-A4CE-E13E-4679-0A6EBD8E3E60}"/>
              </a:ext>
            </a:extLst>
          </p:cNvPr>
          <p:cNvSpPr/>
          <p:nvPr/>
        </p:nvSpPr>
        <p:spPr>
          <a:xfrm>
            <a:off x="7376862" y="3773503"/>
            <a:ext cx="2584766" cy="29072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85×85×8cm</a:t>
            </a:r>
            <a:br>
              <a:rPr lang="en-US" altLang="ja-JP" sz="1000" dirty="0"/>
            </a:b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282</Words>
  <Application>Microsoft Macintosh PowerPoint</Application>
  <PresentationFormat>ユーザー設定</PresentationFormat>
  <Paragraphs>28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2023-06-23T02:07:03Z</dcterms:modified>
</cp:coreProperties>
</file>