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2023/6/23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6636560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駄菓子つかみどりプレゼント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(100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名様分追加用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204030" y="1329256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セット明細：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駄菓子つかみどりプレゼントに使える景品追加用商品です。景品数を増やす際にはこちらをご一緒にご注文ください。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82803"/>
            <a:ext cx="2584766" cy="68783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・各種駄菓子約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・お持ち帰り袋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本商品はオリジナルデザイン非対応商品になります。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内容は多少変わることがあります。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お菓子の味の指定はできません。ご了承ください。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17917</TotalTime>
  <Words>165</Words>
  <Application>Microsoft Macintosh PowerPoint</Application>
  <PresentationFormat>ユーザー設定</PresentationFormat>
  <Paragraphs>26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2023-06-23T01:22:49Z</dcterms:modified>
</cp:coreProperties>
</file>