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2023/6/5</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2023/6/5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2023/6/5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2023/6/5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2023/6/5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2023/6/5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2023/6/5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2023/6/5</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2023/6/5</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2023/6/5</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2023/6/5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2023/6/5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2023/6/5</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8136906"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ひんやり駄菓子すくいどりプレゼント</a:t>
            </a:r>
            <a:r>
              <a:rPr lang="en-US" altLang="ja-JP" sz="1600" b="1" i="0" dirty="0">
                <a:solidFill>
                  <a:srgbClr val="333333"/>
                </a:solidFill>
                <a:effectLst/>
                <a:latin typeface="Meiryo" panose="020B0604030504040204" pitchFamily="34" charset="-128"/>
                <a:ea typeface="Meiryo" panose="020B0604030504040204" pitchFamily="34" charset="-128"/>
              </a:rPr>
              <a:t>(100</a:t>
            </a:r>
            <a:r>
              <a:rPr lang="ja-JP" altLang="en-US" sz="1600" b="1" i="0">
                <a:solidFill>
                  <a:srgbClr val="333333"/>
                </a:solidFill>
                <a:effectLst/>
                <a:latin typeface="Meiryo" panose="020B0604030504040204" pitchFamily="34" charset="-128"/>
                <a:ea typeface="Meiryo" panose="020B0604030504040204" pitchFamily="34" charset="-128"/>
              </a:rPr>
              <a:t>名様分追加用</a:t>
            </a:r>
            <a:r>
              <a:rPr lang="en-US" altLang="ja-JP" sz="1600" b="1" i="0" dirty="0">
                <a:solidFill>
                  <a:srgbClr val="333333"/>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204030" y="1329256"/>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セット明細：</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ひんやり駄菓子すくいどりプレゼントに使える景品追加用商品です。景品数を増やす際にはこちらをご一緒にご注文ください。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86355"/>
            <a:ext cx="2584766" cy="90833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・爽やか駄菓子いろいろ約</a:t>
            </a:r>
            <a:r>
              <a:rPr lang="en-US" altLang="ja-JP" sz="1000" b="0" i="0" dirty="0">
                <a:solidFill>
                  <a:srgbClr val="333333"/>
                </a:solidFill>
                <a:effectLst/>
                <a:latin typeface="Meiryo" panose="020B0604030504040204" pitchFamily="34" charset="-128"/>
                <a:ea typeface="Meiryo" panose="020B0604030504040204" pitchFamily="34" charset="-128"/>
              </a:rPr>
              <a:t>370</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・お持ち帰り袋</a:t>
            </a:r>
            <a:r>
              <a:rPr lang="en-US" altLang="ja-JP" sz="1000" b="0" i="0" dirty="0">
                <a:solidFill>
                  <a:srgbClr val="333333"/>
                </a:solidFill>
                <a:effectLst/>
                <a:latin typeface="Meiryo" panose="020B0604030504040204" pitchFamily="34" charset="-128"/>
                <a:ea typeface="Meiryo" panose="020B0604030504040204" pitchFamily="34" charset="-128"/>
              </a:rPr>
              <a:t>100</a:t>
            </a:r>
            <a:r>
              <a:rPr lang="ja-JP" altLang="en-US" sz="1000" b="0" i="0">
                <a:solidFill>
                  <a:srgbClr val="333333"/>
                </a:solidFill>
                <a:effectLst/>
                <a:latin typeface="Meiryo" panose="020B0604030504040204" pitchFamily="34" charset="-128"/>
                <a:ea typeface="Meiryo" panose="020B0604030504040204" pitchFamily="34" charset="-128"/>
              </a:rPr>
              <a:t>枚</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本商品はオリジナルデザイン非対応商品になります。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内容は多少変わることがあります。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17920</TotalTime>
  <Words>156</Words>
  <Application>Microsoft Macintosh PowerPoint</Application>
  <PresentationFormat>ユーザー設定</PresentationFormat>
  <Paragraphs>25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573</cp:revision>
  <cp:lastPrinted>2021-10-13T13:51:27Z</cp:lastPrinted>
  <dcterms:created xsi:type="dcterms:W3CDTF">2013-12-25T09:34:24Z</dcterms:created>
  <dcterms:modified xsi:type="dcterms:W3CDTF">2023-06-05T07:31:28Z</dcterms:modified>
</cp:coreProperties>
</file>