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663656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クッピーラムネすくいどりプレゼント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クッピーラムネすくいどりプレゼント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は箱の中にあるクッピーラムネをおたまですくってプレゼントする抽選キットです。子ども心をくすぐるゲームで子どもの集客効果は抜群！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5"/>
            <a:ext cx="2584766" cy="162413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・クッピーラムネ約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2,340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・おたま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br>
              <a:rPr lang="ja-JP" altLang="en-US" sz="1000"/>
            </a:b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194</Words>
  <Application>Microsoft Macintosh PowerPoint</Application>
  <PresentationFormat>ユーザー設定</PresentationFormat>
  <Paragraphs>28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2023-06-23T01:32:24Z</dcterms:modified>
</cp:coreProperties>
</file>