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2023/6/5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6636560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(100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名様分追加用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)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204030" y="1329256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セット明細：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クッピーラムネすくいどりプレゼントに使える景品追加用商品です。景品数を増やす際にはこちらをご一緒にご注文ください。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405161"/>
            <a:ext cx="2584766" cy="83950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・クッピーラムネ約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1,170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・お持ち帰り袋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枚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本商品はオリジナルデザイン非対応商品になります。</a:t>
            </a:r>
            <a:br>
              <a:rPr lang="ja-JP" altLang="en-US" sz="1000"/>
            </a:b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内容は多少変わることがあります。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17918</TotalTime>
  <Words>152</Words>
  <Application>Microsoft Macintosh PowerPoint</Application>
  <PresentationFormat>ユーザー設定</PresentationFormat>
  <Paragraphs>25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562</cp:revision>
  <cp:lastPrinted>2021-10-13T13:51:27Z</cp:lastPrinted>
  <dcterms:created xsi:type="dcterms:W3CDTF">2013-12-25T09:34:24Z</dcterms:created>
  <dcterms:modified xsi:type="dcterms:W3CDTF">2023-06-05T07:40:34Z</dcterms:modified>
</cp:coreProperties>
</file>