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フルーツ味ラムネすくいどりプレゼント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は箱の中にあるフルーツ味ラムネをおたまですくってプレゼントする抽選キットです。子ども心をくすぐるゲームで子どもの集客効果は抜群！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8395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・フルーツ味ラムネ約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2,000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・おたま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br>
              <a:rPr lang="ja-JP" altLang="en-US" sz="1000"/>
            </a:b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209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2023-06-23T01:40:16Z</dcterms:modified>
</cp:coreProperties>
</file>