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663656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フルーツ味ラムネすくいどりプレゼント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名様分追加用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フルーツ味ラムネすくいどりプレゼントに使える景品追加用商品です。景品数を増やす際にはこちらをご一緒にご注文ください。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8395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・フルーツ味ラムネ約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168</Words>
  <Application>Microsoft Macintosh PowerPoint</Application>
  <PresentationFormat>ユーザー設定</PresentationFormat>
  <Paragraphs>26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2023-06-23T01:40:52Z</dcterms:modified>
</cp:coreProperties>
</file>