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スイートミックスキャンディすくいどりプレゼント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名様分追加用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スイートミックスキャンディすくいどりプレゼントに使える景品追加用商品です。景品数を増やす際にはこちらをご一緒にご注文ください。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8395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・スイートミックスキャンディ約</a:t>
            </a:r>
            <a:r>
              <a:rPr lang="en-US" altLang="ja-JP" sz="1000" b="0" i="0" dirty="0">
                <a:solidFill>
                  <a:srgbClr val="333333"/>
                </a:solidFill>
                <a:effectLst/>
                <a:latin typeface="Meiryo" panose="020B0604030504040204" pitchFamily="34" charset="-128"/>
                <a:ea typeface="Meiryo" panose="020B0604030504040204" pitchFamily="34" charset="-128"/>
              </a:rPr>
              <a:t>1,000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164</Words>
  <Application>Microsoft Macintosh PowerPoint</Application>
  <PresentationFormat>ユーザー設定</PresentationFormat>
  <Paragraphs>26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2023-06-23T01:30:27Z</dcterms:modified>
</cp:coreProperties>
</file>