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848873"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アンパンマンペロペロキャンディすくいどりプレゼント</a:t>
            </a:r>
            <a:r>
              <a:rPr lang="en-US" altLang="ja-JP" sz="1600" b="1" i="0" dirty="0">
                <a:solidFill>
                  <a:srgbClr val="333333"/>
                </a:solidFill>
                <a:effectLst/>
                <a:latin typeface="Meiryo" panose="020B0604030504040204" pitchFamily="34" charset="-128"/>
                <a:ea typeface="Meiryo" panose="020B0604030504040204" pitchFamily="34" charset="-128"/>
              </a:rPr>
              <a:t>(200</a:t>
            </a:r>
            <a:r>
              <a:rPr lang="ja-JP" altLang="en-US" sz="1600" b="1" i="0">
                <a:solidFill>
                  <a:srgbClr val="333333"/>
                </a:solidFill>
                <a:effectLst/>
                <a:latin typeface="Meiryo" panose="020B0604030504040204" pitchFamily="34" charset="-128"/>
                <a:ea typeface="Meiryo" panose="020B0604030504040204" pitchFamily="34" charset="-128"/>
              </a:rPr>
              <a:t>名様用</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アンパンマンペロペロキャンディすくいどりプレゼント</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名様用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は箱の中にあるアンパンマンペロペロキャンディをおたまですくってプレゼントする抽選キットです。子ども心をくすぐるゲームで子どもの集客効果は抜群！</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405161"/>
            <a:ext cx="2584766" cy="106611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・アンパンマンペロペロキャンディ約</a:t>
            </a:r>
            <a:r>
              <a:rPr lang="en-US" altLang="ja-JP" sz="1000" b="0" i="0" dirty="0">
                <a:solidFill>
                  <a:srgbClr val="333333"/>
                </a:solidFill>
                <a:effectLst/>
                <a:latin typeface="Meiryo" panose="020B0604030504040204" pitchFamily="34" charset="-128"/>
                <a:ea typeface="Meiryo" panose="020B0604030504040204" pitchFamily="34" charset="-128"/>
              </a:rPr>
              <a:t>400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・フルーツキャンディ約</a:t>
            </a:r>
            <a:r>
              <a:rPr lang="en-US" altLang="ja-JP" sz="1000" b="0" i="0" dirty="0">
                <a:solidFill>
                  <a:srgbClr val="333333"/>
                </a:solidFill>
                <a:effectLst/>
                <a:latin typeface="Meiryo" panose="020B0604030504040204" pitchFamily="34" charset="-128"/>
                <a:ea typeface="Meiryo" panose="020B0604030504040204" pitchFamily="34" charset="-128"/>
              </a:rPr>
              <a:t>1,000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・おたま</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本</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・キャンディボックス </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・お持ち帰り袋</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枚</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内容は多少変わることがあります。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お菓子の味の指定はできません。ご了承ください。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17919</TotalTime>
  <Words>194</Words>
  <Application>Microsoft Macintosh PowerPoint</Application>
  <PresentationFormat>ユーザー設定</PresentationFormat>
  <Paragraphs>26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571</cp:revision>
  <cp:lastPrinted>2021-10-13T13:51:27Z</cp:lastPrinted>
  <dcterms:created xsi:type="dcterms:W3CDTF">2013-12-25T09:34:24Z</dcterms:created>
  <dcterms:modified xsi:type="dcterms:W3CDTF">2023-06-23T01:34:53Z</dcterms:modified>
</cp:coreProperties>
</file>