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8488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てんこ盛り人気スナック菓子つかみどりプレゼント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(200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てんこ盛り人気スナック菓子つかみどりプレゼント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は箱の中にあるお菓子を手でつかんでプレゼントする抽選キットです。子ども心をくすぐるゲームで子どもの集客効果は抜群！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106611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・うまい棒 約</a:t>
            </a:r>
            <a:r>
              <a:rPr lang="en-US" altLang="ja-JP" sz="1000" b="0" i="0" dirty="0">
                <a:solidFill>
                  <a:srgbClr val="333333"/>
                </a:solidFill>
                <a:effectLst/>
                <a:latin typeface="Meiryo" panose="020B0604030504040204" pitchFamily="34" charset="-128"/>
                <a:ea typeface="Meiryo" panose="020B0604030504040204" pitchFamily="34" charset="-128"/>
              </a:rPr>
              <a:t>60</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・ベビースター 約</a:t>
            </a:r>
            <a:r>
              <a:rPr lang="en-US" altLang="ja-JP" sz="1000" b="0" i="0" dirty="0">
                <a:solidFill>
                  <a:srgbClr val="333333"/>
                </a:solidFill>
                <a:effectLst/>
                <a:latin typeface="Meiryo" panose="020B0604030504040204" pitchFamily="34" charset="-128"/>
                <a:ea typeface="Meiryo" panose="020B0604030504040204" pitchFamily="34" charset="-128"/>
              </a:rPr>
              <a:t>60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・キャベツ太郎 約</a:t>
            </a:r>
            <a:r>
              <a:rPr lang="en-US" altLang="ja-JP" sz="1000" b="0" i="0" dirty="0">
                <a:solidFill>
                  <a:srgbClr val="333333"/>
                </a:solidFill>
                <a:effectLst/>
                <a:latin typeface="Meiryo" panose="020B0604030504040204" pitchFamily="34" charset="-128"/>
                <a:ea typeface="Meiryo" panose="020B0604030504040204" pitchFamily="34" charset="-128"/>
              </a:rPr>
              <a:t>60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・たまねぎ太郎 約</a:t>
            </a:r>
            <a:r>
              <a:rPr lang="en-US" altLang="ja-JP" sz="1000" b="0" i="0" dirty="0">
                <a:solidFill>
                  <a:srgbClr val="333333"/>
                </a:solidFill>
                <a:effectLst/>
                <a:latin typeface="Meiryo" panose="020B0604030504040204" pitchFamily="34" charset="-128"/>
                <a:ea typeface="Meiryo" panose="020B0604030504040204" pitchFamily="34" charset="-128"/>
              </a:rPr>
              <a:t>60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・もろこし輪太郎 約</a:t>
            </a:r>
            <a:r>
              <a:rPr lang="en-US" altLang="ja-JP" sz="1000" b="0" i="0" dirty="0">
                <a:solidFill>
                  <a:srgbClr val="333333"/>
                </a:solidFill>
                <a:effectLst/>
                <a:latin typeface="Meiryo" panose="020B0604030504040204" pitchFamily="34" charset="-128"/>
                <a:ea typeface="Meiryo" panose="020B0604030504040204" pitchFamily="34" charset="-128"/>
              </a:rPr>
              <a:t>60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a:solidFill>
                  <a:srgbClr val="333333"/>
                </a:solidFill>
                <a:effectLst/>
                <a:latin typeface="Meiryo" panose="020B0604030504040204" pitchFamily="34" charset="-128"/>
                <a:ea typeface="Meiryo" panose="020B0604030504040204" pitchFamily="34" charset="-128"/>
              </a:rPr>
              <a:t>97mm</a:t>
            </a:r>
            <a:endParaRPr lang="en-US" altLang="ja-JP" sz="1000">
              <a:solidFill>
                <a:srgbClr val="333333"/>
              </a:solidFill>
              <a:latin typeface="Meiryo" panose="020B0604030504040204" pitchFamily="34" charset="-128"/>
              <a:ea typeface="Meiryo" panose="020B0604030504040204" pitchFamily="34" charset="-128"/>
            </a:endParaRPr>
          </a:p>
          <a:p>
            <a:r>
              <a:rPr lang="en-US" altLang="ja-JP"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237</Words>
  <Application>Microsoft Macintosh PowerPoint</Application>
  <PresentationFormat>ユーザー設定</PresentationFormat>
  <Paragraphs>29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575</cp:revision>
  <cp:lastPrinted>2021-10-13T13:51:27Z</cp:lastPrinted>
  <dcterms:created xsi:type="dcterms:W3CDTF">2013-12-25T09:34:24Z</dcterms:created>
  <dcterms:modified xsi:type="dcterms:W3CDTF">2023-06-23T01:27:06Z</dcterms:modified>
</cp:coreProperties>
</file>