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てんこ盛り人気スナック菓子つかみどりプレゼント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名様分追加用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てんこ盛り人気スナック菓子つかみどりプレゼントに使える景品追加用商品です。景品数を増やす際にはこちらをご一緒にご注文ください。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・ベビースター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・キャベツ太郎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・たまねぎ太郎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・もろこし輪太郎 約</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br>
              <a:rPr lang="ja-JP" altLang="en-US" sz="1000"/>
            </a:b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203</Words>
  <Application>Microsoft Macintosh PowerPoint</Application>
  <PresentationFormat>ユーザー設定</PresentationFormat>
  <Paragraphs>26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2023-06-23T01:27:46Z</dcterms:modified>
</cp:coreProperties>
</file>