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8488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ハイチュウすくいどりプレゼント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(200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ハイチュウすくいどりプレゼント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は箱の中にあるハイチュウをおたまですくってプレゼントする抽選キットです。子ども心をくすぐるゲームで子どもの集客効果は抜群！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10661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・森永ハイチュウ約</a:t>
            </a:r>
            <a:r>
              <a:rPr lang="en-US" altLang="ja-JP" sz="1000" b="0" i="0" dirty="0">
                <a:solidFill>
                  <a:srgbClr val="333333"/>
                </a:solidFill>
                <a:effectLst/>
                <a:latin typeface="Meiryo" panose="020B0604030504040204" pitchFamily="34" charset="-128"/>
                <a:ea typeface="Meiryo" panose="020B0604030504040204" pitchFamily="34" charset="-128"/>
              </a:rPr>
              <a:t>760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・ソフトキャンディ約</a:t>
            </a:r>
            <a:r>
              <a:rPr lang="en-US" altLang="ja-JP" sz="1000" b="0" i="0" dirty="0">
                <a:solidFill>
                  <a:srgbClr val="333333"/>
                </a:solidFill>
                <a:effectLst/>
                <a:latin typeface="Meiryo" panose="020B0604030504040204" pitchFamily="34" charset="-128"/>
                <a:ea typeface="Meiryo" panose="020B0604030504040204" pitchFamily="34" charset="-128"/>
              </a:rPr>
              <a:t>240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・おたま</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枚</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183</Words>
  <Application>Microsoft Macintosh PowerPoint</Application>
  <PresentationFormat>ユーザー設定</PresentationFormat>
  <Paragraphs>25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576</cp:revision>
  <cp:lastPrinted>2021-10-13T13:51:27Z</cp:lastPrinted>
  <dcterms:created xsi:type="dcterms:W3CDTF">2013-12-25T09:34:24Z</dcterms:created>
  <dcterms:modified xsi:type="dcterms:W3CDTF">2023-06-05T08:24:06Z</dcterms:modified>
</cp:coreProperties>
</file>