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2023/6/5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2023/6/5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2023/6/5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2023/6/5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2023/6/5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2023/6/5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2023/6/5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7" y="153867"/>
            <a:ext cx="7848873"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フーセンガムいろいろつかみどりプレゼント</a:t>
            </a:r>
            <a:r>
              <a:rPr lang="en-US" altLang="ja-JP" sz="1600" b="1" i="0" dirty="0">
                <a:solidFill>
                  <a:srgbClr val="333333"/>
                </a:solidFill>
                <a:effectLst/>
                <a:latin typeface="Meiryo" panose="020B0604030504040204" pitchFamily="34" charset="-128"/>
                <a:ea typeface="Meiryo" panose="020B0604030504040204" pitchFamily="34" charset="-128"/>
              </a:rPr>
              <a:t>(100</a:t>
            </a:r>
            <a:r>
              <a:rPr lang="ja-JP" altLang="en-US" sz="1600" b="1" i="0">
                <a:solidFill>
                  <a:srgbClr val="333333"/>
                </a:solidFill>
                <a:effectLst/>
                <a:latin typeface="Meiryo" panose="020B0604030504040204" pitchFamily="34" charset="-128"/>
                <a:ea typeface="Meiryo" panose="020B0604030504040204" pitchFamily="34" charset="-128"/>
              </a:rPr>
              <a:t>名様分追加用</a:t>
            </a:r>
            <a:r>
              <a:rPr lang="en-US" altLang="ja-JP" sz="1600" b="1" i="0" dirty="0">
                <a:solidFill>
                  <a:srgbClr val="333333"/>
                </a:solidFill>
                <a:effectLst/>
                <a:latin typeface="Meiryo" panose="020B0604030504040204" pitchFamily="34" charset="-128"/>
                <a:ea typeface="Meiryo" panose="020B0604030504040204" pitchFamily="34"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204030" y="1329256"/>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a:solidFill>
                  <a:schemeClr val="tx1"/>
                </a:solidFill>
                <a:latin typeface="メイリオ" panose="020B0604030504040204" pitchFamily="50" charset="-128"/>
                <a:ea typeface="メイリオ" panose="020B0604030504040204" pitchFamily="50" charset="-128"/>
              </a:rPr>
              <a:t>セット明細：</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フーセンガムいろいろつかみどりプレゼントに使える景品追加用商品です。景品数を増やす際にはこちらをご一緒にご注文ください。</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405161"/>
            <a:ext cx="2584766" cy="1066112"/>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b="0" i="0">
                <a:solidFill>
                  <a:srgbClr val="333333"/>
                </a:solidFill>
                <a:effectLst/>
                <a:latin typeface="Meiryo" panose="020B0604030504040204" pitchFamily="34" charset="-128"/>
                <a:ea typeface="Meiryo" panose="020B0604030504040204" pitchFamily="34" charset="-128"/>
              </a:rPr>
              <a:t>・フーセンガム約</a:t>
            </a:r>
            <a:r>
              <a:rPr lang="en-US" altLang="ja-JP" sz="1000" b="0" i="0" dirty="0">
                <a:solidFill>
                  <a:srgbClr val="333333"/>
                </a:solidFill>
                <a:effectLst/>
                <a:latin typeface="Meiryo" panose="020B0604030504040204" pitchFamily="34" charset="-128"/>
                <a:ea typeface="Meiryo" panose="020B0604030504040204" pitchFamily="34" charset="-128"/>
              </a:rPr>
              <a:t>600</a:t>
            </a:r>
            <a:r>
              <a:rPr lang="ja-JP" altLang="en-US" sz="1000" b="0" i="0">
                <a:solidFill>
                  <a:srgbClr val="333333"/>
                </a:solidFill>
                <a:effectLst/>
                <a:latin typeface="Meiryo" panose="020B0604030504040204" pitchFamily="34" charset="-128"/>
                <a:ea typeface="Meiryo" panose="020B0604030504040204" pitchFamily="34" charset="-128"/>
              </a:rPr>
              <a:t>個</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・お持ち帰り袋</a:t>
            </a:r>
            <a:r>
              <a:rPr lang="en-US" altLang="ja-JP" sz="1000" b="0" i="0" dirty="0">
                <a:solidFill>
                  <a:srgbClr val="333333"/>
                </a:solidFill>
                <a:effectLst/>
                <a:latin typeface="Meiryo" panose="020B0604030504040204" pitchFamily="34" charset="-128"/>
                <a:ea typeface="Meiryo" panose="020B0604030504040204" pitchFamily="34" charset="-128"/>
              </a:rPr>
              <a:t>100</a:t>
            </a:r>
            <a:r>
              <a:rPr lang="ja-JP" altLang="en-US" sz="1000" b="0" i="0">
                <a:solidFill>
                  <a:srgbClr val="333333"/>
                </a:solidFill>
                <a:effectLst/>
                <a:latin typeface="Meiryo" panose="020B0604030504040204" pitchFamily="34" charset="-128"/>
                <a:ea typeface="Meiryo" panose="020B0604030504040204" pitchFamily="34" charset="-128"/>
              </a:rPr>
              <a:t>枚</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本商品はオリジナルデザイン非対応商品になります。</a:t>
            </a:r>
            <a:br>
              <a:rPr lang="ja-JP" altLang="en-US" sz="1000"/>
            </a:br>
            <a:r>
              <a:rPr lang="en-US" altLang="ja-JP" sz="1000" b="0" i="0" dirty="0">
                <a:solidFill>
                  <a:srgbClr val="333333"/>
                </a:solidFill>
                <a:effectLst/>
                <a:latin typeface="Meiryo" panose="020B0604030504040204" pitchFamily="34" charset="-128"/>
                <a:ea typeface="Meiryo" panose="020B0604030504040204" pitchFamily="34" charset="-128"/>
              </a:rPr>
              <a:t>※</a:t>
            </a:r>
            <a:r>
              <a:rPr lang="ja-JP" altLang="en-US" sz="1000" b="0" i="0">
                <a:solidFill>
                  <a:srgbClr val="333333"/>
                </a:solidFill>
                <a:effectLst/>
                <a:latin typeface="Meiryo" panose="020B0604030504040204" pitchFamily="34" charset="-128"/>
                <a:ea typeface="Meiryo" panose="020B0604030504040204" pitchFamily="34" charset="-128"/>
              </a:rPr>
              <a:t>内容は多少変わることがあります。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17920</TotalTime>
  <Words>152</Words>
  <Application>Microsoft Macintosh PowerPoint</Application>
  <PresentationFormat>ユーザー設定</PresentationFormat>
  <Paragraphs>25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580</cp:revision>
  <cp:lastPrinted>2021-10-13T13:51:27Z</cp:lastPrinted>
  <dcterms:created xsi:type="dcterms:W3CDTF">2013-12-25T09:34:24Z</dcterms:created>
  <dcterms:modified xsi:type="dcterms:W3CDTF">2023-06-05T08:29:01Z</dcterms:modified>
</cp:coreProperties>
</file>