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チュッパチャップスすくいどり</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名様分追加用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チュッパチャップスすくいどりプレゼントに使える景品追加用商品です。景品数を増やす際にはこちらをご一緒にご注文ください。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・チュッパチャップス約</a:t>
            </a:r>
            <a:r>
              <a:rPr lang="en-US" altLang="ja-JP" sz="1000" b="0" i="0" dirty="0">
                <a:solidFill>
                  <a:srgbClr val="333333"/>
                </a:solidFill>
                <a:effectLst/>
                <a:latin typeface="Meiryo" panose="020B0604030504040204" pitchFamily="34" charset="-128"/>
                <a:ea typeface="Meiryo" panose="020B0604030504040204" pitchFamily="34" charset="-128"/>
              </a:rPr>
              <a:t>120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・スイートキャンディ約</a:t>
            </a:r>
            <a:r>
              <a:rPr lang="en-US" altLang="ja-JP" sz="1000" b="0" i="0" dirty="0">
                <a:solidFill>
                  <a:srgbClr val="333333"/>
                </a:solidFill>
                <a:effectLst/>
                <a:latin typeface="Meiryo" panose="020B0604030504040204" pitchFamily="34" charset="-128"/>
                <a:ea typeface="Meiryo" panose="020B0604030504040204" pitchFamily="34" charset="-128"/>
              </a:rPr>
              <a:t>600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169</Words>
  <Application>Microsoft Macintosh PowerPoint</Application>
  <PresentationFormat>ユーザー設定</PresentationFormat>
  <Paragraphs>26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585</cp:revision>
  <cp:lastPrinted>2021-10-13T13:51:27Z</cp:lastPrinted>
  <dcterms:created xsi:type="dcterms:W3CDTF">2013-12-25T09:34:24Z</dcterms:created>
  <dcterms:modified xsi:type="dcterms:W3CDTF">2023-06-23T01:44:46Z</dcterms:modified>
</cp:coreProperties>
</file>