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パワーショベル人気お菓子いろいろすくいどりプレゼント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(60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パワーショベル人気お菓子いろいろすくいどりプレゼントは組み立て式のパワーショベル型おもちゃでお菓子をすくいとる集客用ゲームです。子ども心をくすぐるゲームで子どもの集客効果は抜群！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各種お菓子いろいろ 約</a:t>
            </a:r>
            <a:r>
              <a:rPr lang="en-US" altLang="ja-JP" sz="1000" b="0" i="0" dirty="0">
                <a:solidFill>
                  <a:srgbClr val="333333"/>
                </a:solidFill>
                <a:effectLst/>
                <a:latin typeface="Meiryo" panose="020B0604030504040204" pitchFamily="34" charset="-128"/>
                <a:ea typeface="Meiryo" panose="020B0604030504040204" pitchFamily="34" charset="-128"/>
              </a:rPr>
              <a:t>280</a:t>
            </a:r>
            <a:r>
              <a:rPr lang="ja-JP" altLang="en-US" sz="1000" b="0" i="0">
                <a:solidFill>
                  <a:srgbClr val="333333"/>
                </a:solidFill>
                <a:effectLst/>
                <a:latin typeface="Meiryo" panose="020B0604030504040204" pitchFamily="34" charset="-128"/>
                <a:ea typeface="Meiryo" panose="020B0604030504040204" pitchFamily="34" charset="-128"/>
              </a:rPr>
              <a:t>個</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手動パワーショベル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台</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80cm</a:t>
            </a:r>
            <a:r>
              <a:rPr lang="ja-JP" altLang="en-US" sz="1000" b="0" i="0">
                <a:solidFill>
                  <a:srgbClr val="333333"/>
                </a:solidFill>
                <a:effectLst/>
                <a:latin typeface="Meiryo" panose="020B0604030504040204" pitchFamily="34" charset="-128"/>
                <a:ea typeface="Meiryo" panose="020B0604030504040204" pitchFamily="34" charset="-128"/>
              </a:rPr>
              <a:t>ビニールプール（フットエアーポンプ付き）</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 </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プールの色は予告なく変更になる場合があります。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203</Words>
  <Application>Microsoft Macintosh PowerPoint</Application>
  <PresentationFormat>ユーザー設定</PresentationFormat>
  <Paragraphs>27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587</cp:revision>
  <cp:lastPrinted>2021-10-13T13:51:27Z</cp:lastPrinted>
  <dcterms:created xsi:type="dcterms:W3CDTF">2013-12-25T09:34:24Z</dcterms:created>
  <dcterms:modified xsi:type="dcterms:W3CDTF">2023-06-23T02:08:17Z</dcterms:modified>
</cp:coreProperties>
</file>