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8488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パワーショベル人気お菓子いろいろすくいどりプレゼントお菓子のみ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(60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 u="none" strike="noStrike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パワーショベル人気お菓子いろいろすくいどりプレゼント</a:t>
            </a:r>
            <a:r>
              <a:rPr lang="en-US" altLang="ja-JP" sz="1000" b="0" i="0" u="none" strike="noStrike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60</a:t>
            </a:r>
            <a:r>
              <a:rPr lang="ja-JP" altLang="en-US" sz="1000" b="0" i="0" u="none" strike="noStrike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に使える景品追加用商品です。景品数を増やす際にはこちらをご一緒にご注文ください。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405161"/>
            <a:ext cx="2584766" cy="106611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・各種お菓子いろいろ約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280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176</Words>
  <Application>Microsoft Macintosh PowerPoint</Application>
  <PresentationFormat>ユーザー設定</PresentationFormat>
  <Paragraphs>26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588</cp:revision>
  <cp:lastPrinted>2021-10-13T13:51:27Z</cp:lastPrinted>
  <dcterms:created xsi:type="dcterms:W3CDTF">2013-12-25T09:34:24Z</dcterms:created>
  <dcterms:modified xsi:type="dcterms:W3CDTF">2023-06-23T02:09:09Z</dcterms:modified>
</cp:coreProperties>
</file>